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29"/>
    </p:embeddedFont>
    <p:embeddedFont>
      <p:font typeface="Castoro Titling" panose="02000000000000000000" pitchFamily="2" charset="0"/>
      <p:regular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Fira Sans Extra Condensed SemiBold" panose="020B0603050000020004" pitchFamily="34" charset="0"/>
      <p:regular r:id="rId35"/>
      <p:bold r:id="rId36"/>
      <p:italic r:id="rId37"/>
      <p:boldItalic r:id="rId38"/>
    </p:embeddedFont>
    <p:embeddedFont>
      <p:font typeface="Montserrat" pitchFamily="2" charset="77"/>
      <p:regular r:id="rId39"/>
      <p:bold r:id="rId40"/>
      <p:italic r:id="rId41"/>
      <p:boldItalic r:id="rId42"/>
    </p:embeddedFont>
    <p:embeddedFont>
      <p:font typeface="Montserrat Medium" panose="020F0502020204030204" pitchFamily="34" charset="0"/>
      <p:regular r:id="rId43"/>
      <p:bold r:id="rId44"/>
      <p:italic r:id="rId45"/>
      <p:boldItalic r:id="rId46"/>
    </p:embeddedFont>
    <p:embeddedFont>
      <p:font typeface="Montserrat SemiBold" panose="020F0502020204030204" pitchFamily="34" charset="0"/>
      <p:regular r:id="rId47"/>
      <p:bold r:id="rId48"/>
      <p:italic r:id="rId49"/>
      <p:boldItalic r:id="rId50"/>
    </p:embeddedFont>
    <p:embeddedFont>
      <p:font typeface="Poiret One" pitchFamily="2" charset="77"/>
      <p:regular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140" d="100"/>
          <a:sy n="140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health/womens-health/period-myths#Myth-3:-Its-OK-to-dismiss-our-feelings-when-were-on-our-perio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9faa00ce4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9faa00ce4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9171b214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9171b214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Typical cycle lasts around 28 days, while menstruation lasts anywhere from 3 - 8 days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Everyone’s body is different, teenagers often experience irregular cycles that should be discussed with your doctor if it occurs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Although it is common to expect some irregularities when you first begin experiencing your cycle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11e7c571f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11e7c571f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8df3fbd2d1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8df3fbd2d1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1e375b9f5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1e375b9f5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https://www.healthline.com/health/womens-health/period-myths#Myth-3:-Its-OK-to-dismiss-our-feelings-when-were-on-our-period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850"/>
              <a:buFont typeface="Century Gothic"/>
              <a:buChar char="●"/>
            </a:pPr>
            <a:r>
              <a:rPr lang="en" sz="85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everything period related is “gross”</a:t>
            </a:r>
            <a:endParaRPr sz="85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850"/>
              <a:buFont typeface="Century Gothic"/>
              <a:buChar char="●"/>
            </a:pPr>
            <a:r>
              <a:rPr lang="en" sz="85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told that you are overreacting to period pain</a:t>
            </a:r>
            <a:endParaRPr sz="85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850"/>
              <a:buFont typeface="Century Gothic"/>
              <a:buChar char="●"/>
            </a:pPr>
            <a:r>
              <a:rPr lang="en" sz="85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embarrassed to buy period products at stores because it's supposed to be a secret</a:t>
            </a:r>
            <a:endParaRPr sz="5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105afc42a3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105afc42a3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families/children have certain taboos/myths in their cultural background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“Have you ever heard that it’s bad to walk on your feet” with no socks on your period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“It’s bad to cut your hair while on your period because it damages your hair health”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strategies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Appealing to the viewers through the idea of secreact and products being more discrete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18898af35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18898af35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91d2932e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91d2932e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8df3fbd2d1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28df3fbd2d1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8df3fbd2d1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28df3fbd2d1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0f9e629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that is why we shouldn't judge someone for what they know or don't know about periods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e375b9f5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1e375b9f5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Menstruation is the time between puberty and menopause when the vagina bleeds each month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happens because the endometrium prepares for pregnancy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pregnancy does not occur (fertilization of an egg), the uterine lining sheds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period?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1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menstruation or what we call a “period”</a:t>
            </a:r>
            <a:endParaRPr sz="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1e375b9f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1e375b9f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It is about time we try and break the stigma around it. We need to create an environment where girls can access information and ask questions without shame, embarrassment and without judgment.</a:t>
            </a:r>
            <a:endParaRPr b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8df3fbd2d1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28df3fbd2d1_0_1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b="1"/>
              <a:t>stigma, poverty, and lack of access to products are foundational elements that define period poverty today in the US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b="1"/>
              <a:t>Almost a quarter of teens (and one-third of adults) struggle to afford period products</a:t>
            </a: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b="1"/>
              <a:t>Populations at risk include Black and Latina community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91d2932e7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291d2932e7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consequences, academic consequences, continued financial insecurity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5001cf020c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25001cf020c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25001cf020c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25001cf020c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9faa00ce4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9faa00ce4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Aiming for menstrual equity will allow menstruators the products and information they need to manage their period effectively, without shame or embarrassment, which is something that everyone deserves</a:t>
            </a:r>
            <a:r>
              <a:rPr lang="en">
                <a:solidFill>
                  <a:schemeClr val="dk1"/>
                </a:solidFill>
              </a:rPr>
              <a:t>*******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1393ff6ce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1393ff6ce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1e375b9f5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1e375b9f55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1360713c04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1360713c04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8df3fbd2d1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8df3fbd2d1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Tampons can be used for swimming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1d2932e7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91d2932e7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 Underwear: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Similar to regular underwear, but with an absorbent layer to prevent blood from getting onto clothing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Can be washed in a washing machine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More sustainable option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Menstrual Cups: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Small cup made of latex or silicone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You insert, you simply squeeze the cup and insert it into the vagina with the point facing down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Change once its full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Once removed, empty out the blood from cup into the toilet &amp; rinse/wash cup thoroughly &amp; re-use as necessary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One cup can last years, if taken care of properly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7" y="0"/>
            <a:ext cx="9143936" cy="3655162"/>
            <a:chOff x="17" y="0"/>
            <a:chExt cx="9143936" cy="3655162"/>
          </a:xfrm>
        </p:grpSpPr>
        <p:sp>
          <p:nvSpPr>
            <p:cNvPr id="10" name="Google Shape;10;p2"/>
            <p:cNvSpPr/>
            <p:nvPr/>
          </p:nvSpPr>
          <p:spPr>
            <a:xfrm>
              <a:off x="17" y="0"/>
              <a:ext cx="9143936" cy="3655162"/>
            </a:xfrm>
            <a:custGeom>
              <a:avLst/>
              <a:gdLst/>
              <a:ahLst/>
              <a:cxnLst/>
              <a:rect l="l" t="t" r="r" b="b"/>
              <a:pathLst>
                <a:path w="110688" h="44246" extrusionOk="0">
                  <a:moveTo>
                    <a:pt x="0" y="1"/>
                  </a:moveTo>
                  <a:lnTo>
                    <a:pt x="0" y="41861"/>
                  </a:lnTo>
                  <a:cubicBezTo>
                    <a:pt x="9558" y="43555"/>
                    <a:pt x="18394" y="44246"/>
                    <a:pt x="26597" y="44246"/>
                  </a:cubicBezTo>
                  <a:cubicBezTo>
                    <a:pt x="62724" y="44246"/>
                    <a:pt x="86579" y="30855"/>
                    <a:pt x="105743" y="30855"/>
                  </a:cubicBezTo>
                  <a:cubicBezTo>
                    <a:pt x="107425" y="30855"/>
                    <a:pt x="109072" y="30958"/>
                    <a:pt x="110687" y="31183"/>
                  </a:cubicBezTo>
                  <a:lnTo>
                    <a:pt x="11068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7" y="0"/>
              <a:ext cx="9142697" cy="3393701"/>
            </a:xfrm>
            <a:custGeom>
              <a:avLst/>
              <a:gdLst/>
              <a:ahLst/>
              <a:cxnLst/>
              <a:rect l="l" t="t" r="r" b="b"/>
              <a:pathLst>
                <a:path w="110673" h="41081" extrusionOk="0">
                  <a:moveTo>
                    <a:pt x="0" y="1"/>
                  </a:moveTo>
                  <a:lnTo>
                    <a:pt x="0" y="39555"/>
                  </a:lnTo>
                  <a:cubicBezTo>
                    <a:pt x="8636" y="40612"/>
                    <a:pt x="16068" y="41081"/>
                    <a:pt x="22555" y="41081"/>
                  </a:cubicBezTo>
                  <a:cubicBezTo>
                    <a:pt x="68419" y="41081"/>
                    <a:pt x="67089" y="17661"/>
                    <a:pt x="110672" y="13337"/>
                  </a:cubicBezTo>
                  <a:lnTo>
                    <a:pt x="1106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5100" y="535000"/>
            <a:ext cx="5076000" cy="19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8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791100" y="3691200"/>
            <a:ext cx="26379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1"/>
          <p:cNvGrpSpPr/>
          <p:nvPr/>
        </p:nvGrpSpPr>
        <p:grpSpPr>
          <a:xfrm>
            <a:off x="-11839" y="0"/>
            <a:ext cx="9143936" cy="3360262"/>
            <a:chOff x="-11839" y="0"/>
            <a:chExt cx="9143936" cy="3360262"/>
          </a:xfrm>
        </p:grpSpPr>
        <p:sp>
          <p:nvSpPr>
            <p:cNvPr id="53" name="Google Shape;53;p11"/>
            <p:cNvSpPr/>
            <p:nvPr/>
          </p:nvSpPr>
          <p:spPr>
            <a:xfrm flipH="1">
              <a:off x="-11839" y="0"/>
              <a:ext cx="9143936" cy="3360262"/>
            </a:xfrm>
            <a:custGeom>
              <a:avLst/>
              <a:gdLst/>
              <a:ahLst/>
              <a:cxnLst/>
              <a:rect l="l" t="t" r="r" b="b"/>
              <a:pathLst>
                <a:path w="110688" h="44246" extrusionOk="0">
                  <a:moveTo>
                    <a:pt x="0" y="1"/>
                  </a:moveTo>
                  <a:lnTo>
                    <a:pt x="0" y="41861"/>
                  </a:lnTo>
                  <a:cubicBezTo>
                    <a:pt x="9558" y="43555"/>
                    <a:pt x="18394" y="44246"/>
                    <a:pt x="26597" y="44246"/>
                  </a:cubicBezTo>
                  <a:cubicBezTo>
                    <a:pt x="62724" y="44246"/>
                    <a:pt x="86579" y="30855"/>
                    <a:pt x="105743" y="30855"/>
                  </a:cubicBezTo>
                  <a:cubicBezTo>
                    <a:pt x="107425" y="30855"/>
                    <a:pt x="109072" y="30958"/>
                    <a:pt x="110687" y="31183"/>
                  </a:cubicBezTo>
                  <a:lnTo>
                    <a:pt x="110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1"/>
            <p:cNvSpPr/>
            <p:nvPr/>
          </p:nvSpPr>
          <p:spPr>
            <a:xfrm flipH="1">
              <a:off x="-10600" y="0"/>
              <a:ext cx="9142697" cy="2703130"/>
            </a:xfrm>
            <a:custGeom>
              <a:avLst/>
              <a:gdLst/>
              <a:ahLst/>
              <a:cxnLst/>
              <a:rect l="l" t="t" r="r" b="b"/>
              <a:pathLst>
                <a:path w="110673" h="41081" extrusionOk="0">
                  <a:moveTo>
                    <a:pt x="0" y="1"/>
                  </a:moveTo>
                  <a:lnTo>
                    <a:pt x="0" y="39555"/>
                  </a:lnTo>
                  <a:cubicBezTo>
                    <a:pt x="8636" y="40612"/>
                    <a:pt x="16068" y="41081"/>
                    <a:pt x="22555" y="41081"/>
                  </a:cubicBezTo>
                  <a:cubicBezTo>
                    <a:pt x="68419" y="41081"/>
                    <a:pt x="67089" y="17661"/>
                    <a:pt x="110672" y="13337"/>
                  </a:cubicBezTo>
                  <a:lnTo>
                    <a:pt x="11067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5119000" y="782350"/>
            <a:ext cx="33099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subTitle" idx="1"/>
          </p:nvPr>
        </p:nvSpPr>
        <p:spPr>
          <a:xfrm>
            <a:off x="715100" y="3685100"/>
            <a:ext cx="4678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650" y="0"/>
            <a:ext cx="11037142" cy="1471316"/>
          </a:xfrm>
          <a:custGeom>
            <a:avLst/>
            <a:gdLst/>
            <a:ahLst/>
            <a:cxnLst/>
            <a:rect l="l" t="t" r="r" b="b"/>
            <a:pathLst>
              <a:path w="110673" h="41081" extrusionOk="0">
                <a:moveTo>
                  <a:pt x="0" y="1"/>
                </a:moveTo>
                <a:lnTo>
                  <a:pt x="0" y="39555"/>
                </a:lnTo>
                <a:cubicBezTo>
                  <a:pt x="8636" y="40612"/>
                  <a:pt x="16068" y="41081"/>
                  <a:pt x="22555" y="41081"/>
                </a:cubicBezTo>
                <a:cubicBezTo>
                  <a:pt x="68419" y="41081"/>
                  <a:pt x="67089" y="17661"/>
                  <a:pt x="110672" y="13337"/>
                </a:cubicBezTo>
                <a:lnTo>
                  <a:pt x="1106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76200" dir="468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 rot="5400000">
            <a:off x="5560688" y="1554124"/>
            <a:ext cx="5131354" cy="2035255"/>
          </a:xfrm>
          <a:custGeom>
            <a:avLst/>
            <a:gdLst/>
            <a:ahLst/>
            <a:cxnLst/>
            <a:rect l="l" t="t" r="r" b="b"/>
            <a:pathLst>
              <a:path w="110673" h="41081" extrusionOk="0">
                <a:moveTo>
                  <a:pt x="0" y="1"/>
                </a:moveTo>
                <a:lnTo>
                  <a:pt x="0" y="39555"/>
                </a:lnTo>
                <a:cubicBezTo>
                  <a:pt x="8636" y="40612"/>
                  <a:pt x="16068" y="41081"/>
                  <a:pt x="22555" y="41081"/>
                </a:cubicBezTo>
                <a:cubicBezTo>
                  <a:pt x="68419" y="41081"/>
                  <a:pt x="67089" y="17661"/>
                  <a:pt x="110672" y="13337"/>
                </a:cubicBezTo>
                <a:lnTo>
                  <a:pt x="1106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76200" dir="1086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4" y="1368093"/>
            <a:ext cx="12390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720001" y="2209825"/>
            <a:ext cx="286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3" hasCustomPrompt="1"/>
          </p:nvPr>
        </p:nvSpPr>
        <p:spPr>
          <a:xfrm>
            <a:off x="4095929" y="1368093"/>
            <a:ext cx="12390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4"/>
          </p:nvPr>
        </p:nvSpPr>
        <p:spPr>
          <a:xfrm>
            <a:off x="4095925" y="2209825"/>
            <a:ext cx="286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5" hasCustomPrompt="1"/>
          </p:nvPr>
        </p:nvSpPr>
        <p:spPr>
          <a:xfrm>
            <a:off x="720004" y="2928893"/>
            <a:ext cx="12390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6"/>
          </p:nvPr>
        </p:nvSpPr>
        <p:spPr>
          <a:xfrm>
            <a:off x="720001" y="3769425"/>
            <a:ext cx="286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7" hasCustomPrompt="1"/>
          </p:nvPr>
        </p:nvSpPr>
        <p:spPr>
          <a:xfrm>
            <a:off x="4095929" y="2928893"/>
            <a:ext cx="12390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8"/>
          </p:nvPr>
        </p:nvSpPr>
        <p:spPr>
          <a:xfrm>
            <a:off x="4095925" y="3769425"/>
            <a:ext cx="286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9"/>
          </p:nvPr>
        </p:nvSpPr>
        <p:spPr>
          <a:xfrm>
            <a:off x="720004" y="1855675"/>
            <a:ext cx="34449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3"/>
          </p:nvPr>
        </p:nvSpPr>
        <p:spPr>
          <a:xfrm>
            <a:off x="4095925" y="1855675"/>
            <a:ext cx="34449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4"/>
          </p:nvPr>
        </p:nvSpPr>
        <p:spPr>
          <a:xfrm>
            <a:off x="720004" y="3412025"/>
            <a:ext cx="34449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5"/>
          </p:nvPr>
        </p:nvSpPr>
        <p:spPr>
          <a:xfrm>
            <a:off x="4095925" y="3412025"/>
            <a:ext cx="34449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29" y="0"/>
            <a:ext cx="9143936" cy="4336772"/>
          </a:xfrm>
          <a:custGeom>
            <a:avLst/>
            <a:gdLst/>
            <a:ahLst/>
            <a:cxnLst/>
            <a:rect l="l" t="t" r="r" b="b"/>
            <a:pathLst>
              <a:path w="110688" h="44246" extrusionOk="0">
                <a:moveTo>
                  <a:pt x="0" y="1"/>
                </a:moveTo>
                <a:lnTo>
                  <a:pt x="0" y="41861"/>
                </a:lnTo>
                <a:cubicBezTo>
                  <a:pt x="9558" y="43555"/>
                  <a:pt x="18394" y="44246"/>
                  <a:pt x="26597" y="44246"/>
                </a:cubicBezTo>
                <a:cubicBezTo>
                  <a:pt x="62724" y="44246"/>
                  <a:pt x="86579" y="30855"/>
                  <a:pt x="105743" y="30855"/>
                </a:cubicBezTo>
                <a:cubicBezTo>
                  <a:pt x="107425" y="30855"/>
                  <a:pt x="109072" y="30958"/>
                  <a:pt x="110687" y="31183"/>
                </a:cubicBezTo>
                <a:lnTo>
                  <a:pt x="110687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>
            <a:outerShdw blurRad="142875" dist="76200" dir="54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715100" y="2316025"/>
            <a:ext cx="54414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715100" y="535000"/>
            <a:ext cx="5441400" cy="17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 rot="-5400000">
            <a:off x="-383475" y="377406"/>
            <a:ext cx="5155650" cy="4388688"/>
          </a:xfrm>
          <a:prstGeom prst="flowChartDocument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>
            <a:outerShdw blurRad="100013" dist="114300" dir="204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</p:nvPr>
        </p:nvSpPr>
        <p:spPr>
          <a:xfrm>
            <a:off x="5007400" y="2055697"/>
            <a:ext cx="3421500" cy="16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007400" y="1486103"/>
            <a:ext cx="3421500" cy="66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>
            <a:spLocks noGrp="1"/>
          </p:cNvSpPr>
          <p:nvPr>
            <p:ph type="pic" idx="2"/>
          </p:nvPr>
        </p:nvSpPr>
        <p:spPr>
          <a:xfrm rot="-5400000">
            <a:off x="-613947" y="607878"/>
            <a:ext cx="5155650" cy="3927744"/>
          </a:xfrm>
          <a:prstGeom prst="flowChartDocument">
            <a:avLst/>
          </a:prstGeom>
          <a:noFill/>
          <a:ln>
            <a:noFill/>
          </a:ln>
          <a:effectLst>
            <a:outerShdw blurRad="128588" dist="114300" dir="19980000" algn="bl" rotWithShape="0">
              <a:schemeClr val="accent3">
                <a:alpha val="30000"/>
              </a:scheme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 rot="5400000">
            <a:off x="4371831" y="383481"/>
            <a:ext cx="5155650" cy="4388688"/>
          </a:xfrm>
          <a:prstGeom prst="flowChartDocument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>
            <a:outerShdw blurRad="100013" dist="114300" dir="108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720000" y="1495725"/>
            <a:ext cx="3355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720000" y="2047875"/>
            <a:ext cx="3355800" cy="15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>
            <a:spLocks noGrp="1"/>
          </p:cNvSpPr>
          <p:nvPr>
            <p:ph type="pic" idx="2"/>
          </p:nvPr>
        </p:nvSpPr>
        <p:spPr>
          <a:xfrm rot="5400000">
            <a:off x="4602303" y="613953"/>
            <a:ext cx="5155650" cy="3927744"/>
          </a:xfrm>
          <a:prstGeom prst="flowChartDocument">
            <a:avLst/>
          </a:prstGeom>
          <a:noFill/>
          <a:ln>
            <a:noFill/>
          </a:ln>
          <a:effectLst>
            <a:outerShdw blurRad="128588" dist="114300" dir="10800000" algn="bl" rotWithShape="0">
              <a:schemeClr val="accent3">
                <a:alpha val="30000"/>
              </a:scheme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300" y="0"/>
            <a:ext cx="9143936" cy="2489833"/>
          </a:xfrm>
          <a:custGeom>
            <a:avLst/>
            <a:gdLst/>
            <a:ahLst/>
            <a:cxnLst/>
            <a:rect l="l" t="t" r="r" b="b"/>
            <a:pathLst>
              <a:path w="110688" h="44246" extrusionOk="0">
                <a:moveTo>
                  <a:pt x="0" y="1"/>
                </a:moveTo>
                <a:lnTo>
                  <a:pt x="0" y="41861"/>
                </a:lnTo>
                <a:cubicBezTo>
                  <a:pt x="9558" y="43555"/>
                  <a:pt x="18394" y="44246"/>
                  <a:pt x="26597" y="44246"/>
                </a:cubicBezTo>
                <a:cubicBezTo>
                  <a:pt x="62724" y="44246"/>
                  <a:pt x="86579" y="30855"/>
                  <a:pt x="105743" y="30855"/>
                </a:cubicBezTo>
                <a:cubicBezTo>
                  <a:pt x="107425" y="30855"/>
                  <a:pt x="109072" y="30958"/>
                  <a:pt x="110687" y="31183"/>
                </a:cubicBezTo>
                <a:lnTo>
                  <a:pt x="1106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76200" dir="4080000" algn="bl" rotWithShape="0">
              <a:schemeClr val="accent3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493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715100" y="1107700"/>
            <a:ext cx="29487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9"/>
          <p:cNvGrpSpPr/>
          <p:nvPr/>
        </p:nvGrpSpPr>
        <p:grpSpPr>
          <a:xfrm>
            <a:off x="300" y="0"/>
            <a:ext cx="9143936" cy="2489833"/>
            <a:chOff x="300" y="0"/>
            <a:chExt cx="9143936" cy="2489833"/>
          </a:xfrm>
        </p:grpSpPr>
        <p:sp>
          <p:nvSpPr>
            <p:cNvPr id="96" name="Google Shape;96;p19"/>
            <p:cNvSpPr/>
            <p:nvPr/>
          </p:nvSpPr>
          <p:spPr>
            <a:xfrm>
              <a:off x="300" y="0"/>
              <a:ext cx="9143936" cy="2489833"/>
            </a:xfrm>
            <a:custGeom>
              <a:avLst/>
              <a:gdLst/>
              <a:ahLst/>
              <a:cxnLst/>
              <a:rect l="l" t="t" r="r" b="b"/>
              <a:pathLst>
                <a:path w="110688" h="44246" extrusionOk="0">
                  <a:moveTo>
                    <a:pt x="0" y="1"/>
                  </a:moveTo>
                  <a:lnTo>
                    <a:pt x="0" y="41861"/>
                  </a:lnTo>
                  <a:cubicBezTo>
                    <a:pt x="9558" y="43555"/>
                    <a:pt x="18394" y="44246"/>
                    <a:pt x="26597" y="44246"/>
                  </a:cubicBezTo>
                  <a:cubicBezTo>
                    <a:pt x="62724" y="44246"/>
                    <a:pt x="86579" y="30855"/>
                    <a:pt x="105743" y="30855"/>
                  </a:cubicBezTo>
                  <a:cubicBezTo>
                    <a:pt x="107425" y="30855"/>
                    <a:pt x="109072" y="30958"/>
                    <a:pt x="110687" y="31183"/>
                  </a:cubicBezTo>
                  <a:lnTo>
                    <a:pt x="110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76200" dir="4080000" algn="bl" rotWithShape="0">
                <a:schemeClr val="accent3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300" y="0"/>
              <a:ext cx="9142697" cy="2002904"/>
            </a:xfrm>
            <a:custGeom>
              <a:avLst/>
              <a:gdLst/>
              <a:ahLst/>
              <a:cxnLst/>
              <a:rect l="l" t="t" r="r" b="b"/>
              <a:pathLst>
                <a:path w="110673" h="41081" extrusionOk="0">
                  <a:moveTo>
                    <a:pt x="0" y="1"/>
                  </a:moveTo>
                  <a:lnTo>
                    <a:pt x="0" y="39555"/>
                  </a:lnTo>
                  <a:cubicBezTo>
                    <a:pt x="8636" y="40612"/>
                    <a:pt x="16068" y="41081"/>
                    <a:pt x="22555" y="41081"/>
                  </a:cubicBezTo>
                  <a:cubicBezTo>
                    <a:pt x="68419" y="41081"/>
                    <a:pt x="67089" y="17661"/>
                    <a:pt x="110672" y="13337"/>
                  </a:cubicBezTo>
                  <a:lnTo>
                    <a:pt x="11067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42875" dist="76200" dir="4080000" algn="bl" rotWithShape="0">
                <a:schemeClr val="accent3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1214563" y="358690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2"/>
          </p:nvPr>
        </p:nvSpPr>
        <p:spPr>
          <a:xfrm>
            <a:off x="5021838" y="305350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3"/>
          </p:nvPr>
        </p:nvSpPr>
        <p:spPr>
          <a:xfrm>
            <a:off x="1214563" y="403150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4"/>
          </p:nvPr>
        </p:nvSpPr>
        <p:spPr>
          <a:xfrm>
            <a:off x="5021838" y="349810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292" y="0"/>
            <a:ext cx="9143936" cy="3360262"/>
            <a:chOff x="292" y="0"/>
            <a:chExt cx="9143936" cy="3360262"/>
          </a:xfrm>
        </p:grpSpPr>
        <p:sp>
          <p:nvSpPr>
            <p:cNvPr id="105" name="Google Shape;105;p20"/>
            <p:cNvSpPr/>
            <p:nvPr/>
          </p:nvSpPr>
          <p:spPr>
            <a:xfrm>
              <a:off x="292" y="0"/>
              <a:ext cx="9143936" cy="3360262"/>
            </a:xfrm>
            <a:custGeom>
              <a:avLst/>
              <a:gdLst/>
              <a:ahLst/>
              <a:cxnLst/>
              <a:rect l="l" t="t" r="r" b="b"/>
              <a:pathLst>
                <a:path w="110688" h="44246" extrusionOk="0">
                  <a:moveTo>
                    <a:pt x="0" y="1"/>
                  </a:moveTo>
                  <a:lnTo>
                    <a:pt x="0" y="41861"/>
                  </a:lnTo>
                  <a:cubicBezTo>
                    <a:pt x="9558" y="43555"/>
                    <a:pt x="18394" y="44246"/>
                    <a:pt x="26597" y="44246"/>
                  </a:cubicBezTo>
                  <a:cubicBezTo>
                    <a:pt x="62724" y="44246"/>
                    <a:pt x="86579" y="30855"/>
                    <a:pt x="105743" y="30855"/>
                  </a:cubicBezTo>
                  <a:cubicBezTo>
                    <a:pt x="107425" y="30855"/>
                    <a:pt x="109072" y="30958"/>
                    <a:pt x="110687" y="31183"/>
                  </a:cubicBezTo>
                  <a:lnTo>
                    <a:pt x="110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292" y="0"/>
              <a:ext cx="9142697" cy="2703130"/>
            </a:xfrm>
            <a:custGeom>
              <a:avLst/>
              <a:gdLst/>
              <a:ahLst/>
              <a:cxnLst/>
              <a:rect l="l" t="t" r="r" b="b"/>
              <a:pathLst>
                <a:path w="110673" h="41081" extrusionOk="0">
                  <a:moveTo>
                    <a:pt x="0" y="1"/>
                  </a:moveTo>
                  <a:lnTo>
                    <a:pt x="0" y="39555"/>
                  </a:lnTo>
                  <a:cubicBezTo>
                    <a:pt x="8636" y="40612"/>
                    <a:pt x="16068" y="41081"/>
                    <a:pt x="22555" y="41081"/>
                  </a:cubicBezTo>
                  <a:cubicBezTo>
                    <a:pt x="68419" y="41081"/>
                    <a:pt x="67089" y="17661"/>
                    <a:pt x="110672" y="13337"/>
                  </a:cubicBezTo>
                  <a:lnTo>
                    <a:pt x="11067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715160" y="620304"/>
            <a:ext cx="3831300" cy="4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2"/>
          </p:nvPr>
        </p:nvSpPr>
        <p:spPr>
          <a:xfrm>
            <a:off x="4597600" y="3014268"/>
            <a:ext cx="3831300" cy="4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3"/>
          </p:nvPr>
        </p:nvSpPr>
        <p:spPr>
          <a:xfrm>
            <a:off x="715100" y="971832"/>
            <a:ext cx="3831300" cy="11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4"/>
          </p:nvPr>
        </p:nvSpPr>
        <p:spPr>
          <a:xfrm>
            <a:off x="4597600" y="3365796"/>
            <a:ext cx="3831300" cy="11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11839" y="0"/>
            <a:ext cx="9143936" cy="3360262"/>
            <a:chOff x="-11839" y="0"/>
            <a:chExt cx="9143936" cy="3360262"/>
          </a:xfrm>
        </p:grpSpPr>
        <p:sp>
          <p:nvSpPr>
            <p:cNvPr id="16" name="Google Shape;16;p3"/>
            <p:cNvSpPr/>
            <p:nvPr/>
          </p:nvSpPr>
          <p:spPr>
            <a:xfrm flipH="1">
              <a:off x="-11839" y="0"/>
              <a:ext cx="9143936" cy="3360262"/>
            </a:xfrm>
            <a:custGeom>
              <a:avLst/>
              <a:gdLst/>
              <a:ahLst/>
              <a:cxnLst/>
              <a:rect l="l" t="t" r="r" b="b"/>
              <a:pathLst>
                <a:path w="110688" h="44246" extrusionOk="0">
                  <a:moveTo>
                    <a:pt x="0" y="1"/>
                  </a:moveTo>
                  <a:lnTo>
                    <a:pt x="0" y="41861"/>
                  </a:lnTo>
                  <a:cubicBezTo>
                    <a:pt x="9558" y="43555"/>
                    <a:pt x="18394" y="44246"/>
                    <a:pt x="26597" y="44246"/>
                  </a:cubicBezTo>
                  <a:cubicBezTo>
                    <a:pt x="62724" y="44246"/>
                    <a:pt x="86579" y="30855"/>
                    <a:pt x="105743" y="30855"/>
                  </a:cubicBezTo>
                  <a:cubicBezTo>
                    <a:pt x="107425" y="30855"/>
                    <a:pt x="109072" y="30958"/>
                    <a:pt x="110687" y="31183"/>
                  </a:cubicBezTo>
                  <a:lnTo>
                    <a:pt x="110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flipH="1">
              <a:off x="-10600" y="0"/>
              <a:ext cx="9142697" cy="2703130"/>
            </a:xfrm>
            <a:custGeom>
              <a:avLst/>
              <a:gdLst/>
              <a:ahLst/>
              <a:cxnLst/>
              <a:rect l="l" t="t" r="r" b="b"/>
              <a:pathLst>
                <a:path w="110673" h="41081" extrusionOk="0">
                  <a:moveTo>
                    <a:pt x="0" y="1"/>
                  </a:moveTo>
                  <a:lnTo>
                    <a:pt x="0" y="39555"/>
                  </a:lnTo>
                  <a:cubicBezTo>
                    <a:pt x="8636" y="40612"/>
                    <a:pt x="16068" y="41081"/>
                    <a:pt x="22555" y="41081"/>
                  </a:cubicBezTo>
                  <a:cubicBezTo>
                    <a:pt x="68419" y="41081"/>
                    <a:pt x="67089" y="17661"/>
                    <a:pt x="110672" y="13337"/>
                  </a:cubicBezTo>
                  <a:lnTo>
                    <a:pt x="11067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5100" y="3137200"/>
            <a:ext cx="304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Montserrat Medium"/>
              <a:buNone/>
              <a:defRPr sz="3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5907750" y="535000"/>
            <a:ext cx="2521200" cy="12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Medium"/>
              <a:buNone/>
              <a:defRPr sz="6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Medium"/>
              <a:buNone/>
              <a:defRPr sz="6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Medium"/>
              <a:buNone/>
              <a:defRPr sz="6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Medium"/>
              <a:buNone/>
              <a:defRPr sz="6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Medium"/>
              <a:buNone/>
              <a:defRPr sz="6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Medium"/>
              <a:buNone/>
              <a:defRPr sz="6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Medium"/>
              <a:buNone/>
              <a:defRPr sz="6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Medium"/>
              <a:buNone/>
              <a:defRPr sz="6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5100" y="3860006"/>
            <a:ext cx="3045600" cy="7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1"/>
          <p:cNvGrpSpPr/>
          <p:nvPr/>
        </p:nvGrpSpPr>
        <p:grpSpPr>
          <a:xfrm>
            <a:off x="300" y="0"/>
            <a:ext cx="9143936" cy="2489833"/>
            <a:chOff x="300" y="0"/>
            <a:chExt cx="9143936" cy="2489833"/>
          </a:xfrm>
        </p:grpSpPr>
        <p:sp>
          <p:nvSpPr>
            <p:cNvPr id="113" name="Google Shape;113;p21"/>
            <p:cNvSpPr/>
            <p:nvPr/>
          </p:nvSpPr>
          <p:spPr>
            <a:xfrm>
              <a:off x="300" y="0"/>
              <a:ext cx="9143936" cy="2489833"/>
            </a:xfrm>
            <a:custGeom>
              <a:avLst/>
              <a:gdLst/>
              <a:ahLst/>
              <a:cxnLst/>
              <a:rect l="l" t="t" r="r" b="b"/>
              <a:pathLst>
                <a:path w="110688" h="44246" extrusionOk="0">
                  <a:moveTo>
                    <a:pt x="0" y="1"/>
                  </a:moveTo>
                  <a:lnTo>
                    <a:pt x="0" y="41861"/>
                  </a:lnTo>
                  <a:cubicBezTo>
                    <a:pt x="9558" y="43555"/>
                    <a:pt x="18394" y="44246"/>
                    <a:pt x="26597" y="44246"/>
                  </a:cubicBezTo>
                  <a:cubicBezTo>
                    <a:pt x="62724" y="44246"/>
                    <a:pt x="86579" y="30855"/>
                    <a:pt x="105743" y="30855"/>
                  </a:cubicBezTo>
                  <a:cubicBezTo>
                    <a:pt x="107425" y="30855"/>
                    <a:pt x="109072" y="30958"/>
                    <a:pt x="110687" y="31183"/>
                  </a:cubicBezTo>
                  <a:lnTo>
                    <a:pt x="110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300" y="0"/>
              <a:ext cx="9142697" cy="2002904"/>
            </a:xfrm>
            <a:custGeom>
              <a:avLst/>
              <a:gdLst/>
              <a:ahLst/>
              <a:cxnLst/>
              <a:rect l="l" t="t" r="r" b="b"/>
              <a:pathLst>
                <a:path w="110673" h="41081" extrusionOk="0">
                  <a:moveTo>
                    <a:pt x="0" y="1"/>
                  </a:moveTo>
                  <a:lnTo>
                    <a:pt x="0" y="39555"/>
                  </a:lnTo>
                  <a:cubicBezTo>
                    <a:pt x="8636" y="40612"/>
                    <a:pt x="16068" y="41081"/>
                    <a:pt x="22555" y="41081"/>
                  </a:cubicBezTo>
                  <a:cubicBezTo>
                    <a:pt x="68419" y="41081"/>
                    <a:pt x="67089" y="17661"/>
                    <a:pt x="110672" y="13337"/>
                  </a:cubicBezTo>
                  <a:lnTo>
                    <a:pt x="11067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1"/>
          </p:nvPr>
        </p:nvSpPr>
        <p:spPr>
          <a:xfrm>
            <a:off x="866100" y="2820125"/>
            <a:ext cx="2044200" cy="4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2"/>
          </p:nvPr>
        </p:nvSpPr>
        <p:spPr>
          <a:xfrm>
            <a:off x="866100" y="3196743"/>
            <a:ext cx="2044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3"/>
          </p:nvPr>
        </p:nvSpPr>
        <p:spPr>
          <a:xfrm>
            <a:off x="3549900" y="3196743"/>
            <a:ext cx="2044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4"/>
          </p:nvPr>
        </p:nvSpPr>
        <p:spPr>
          <a:xfrm>
            <a:off x="6233700" y="3196743"/>
            <a:ext cx="2044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5"/>
          </p:nvPr>
        </p:nvSpPr>
        <p:spPr>
          <a:xfrm>
            <a:off x="3549900" y="2820125"/>
            <a:ext cx="2044200" cy="4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6"/>
          </p:nvPr>
        </p:nvSpPr>
        <p:spPr>
          <a:xfrm>
            <a:off x="6233700" y="2820125"/>
            <a:ext cx="2044200" cy="4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 rot="-5400000">
            <a:off x="-1220197" y="851375"/>
            <a:ext cx="5405725" cy="3336591"/>
          </a:xfrm>
          <a:custGeom>
            <a:avLst/>
            <a:gdLst/>
            <a:ahLst/>
            <a:cxnLst/>
            <a:rect l="l" t="t" r="r" b="b"/>
            <a:pathLst>
              <a:path w="110688" h="44246" extrusionOk="0">
                <a:moveTo>
                  <a:pt x="0" y="1"/>
                </a:moveTo>
                <a:lnTo>
                  <a:pt x="0" y="41861"/>
                </a:lnTo>
                <a:cubicBezTo>
                  <a:pt x="9558" y="43555"/>
                  <a:pt x="18394" y="44246"/>
                  <a:pt x="26597" y="44246"/>
                </a:cubicBezTo>
                <a:cubicBezTo>
                  <a:pt x="62724" y="44246"/>
                  <a:pt x="86579" y="30855"/>
                  <a:pt x="105743" y="30855"/>
                </a:cubicBezTo>
                <a:cubicBezTo>
                  <a:pt x="107425" y="30855"/>
                  <a:pt x="109072" y="30958"/>
                  <a:pt x="110687" y="31183"/>
                </a:cubicBezTo>
                <a:lnTo>
                  <a:pt x="110687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  <a:effectLst>
            <a:outerShdw blurRad="142875" dist="76200" dir="2460000" algn="bl" rotWithShape="0">
              <a:schemeClr val="accent3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2488800" y="535000"/>
            <a:ext cx="594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3022800" y="1863750"/>
            <a:ext cx="4491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2"/>
          </p:nvPr>
        </p:nvSpPr>
        <p:spPr>
          <a:xfrm>
            <a:off x="3327600" y="3007250"/>
            <a:ext cx="4491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3632400" y="4150750"/>
            <a:ext cx="4491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4"/>
          </p:nvPr>
        </p:nvSpPr>
        <p:spPr>
          <a:xfrm>
            <a:off x="3022800" y="1439825"/>
            <a:ext cx="44916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3327600" y="2583330"/>
            <a:ext cx="44916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6"/>
          </p:nvPr>
        </p:nvSpPr>
        <p:spPr>
          <a:xfrm>
            <a:off x="3632400" y="3726835"/>
            <a:ext cx="44916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 rot="5400000" flipH="1">
            <a:off x="4278719" y="381958"/>
            <a:ext cx="5405738" cy="4324825"/>
          </a:xfrm>
          <a:custGeom>
            <a:avLst/>
            <a:gdLst/>
            <a:ahLst/>
            <a:cxnLst/>
            <a:rect l="l" t="t" r="r" b="b"/>
            <a:pathLst>
              <a:path w="110688" h="44246" extrusionOk="0">
                <a:moveTo>
                  <a:pt x="0" y="1"/>
                </a:moveTo>
                <a:lnTo>
                  <a:pt x="0" y="41861"/>
                </a:lnTo>
                <a:cubicBezTo>
                  <a:pt x="9558" y="43555"/>
                  <a:pt x="18394" y="44246"/>
                  <a:pt x="26597" y="44246"/>
                </a:cubicBezTo>
                <a:cubicBezTo>
                  <a:pt x="62724" y="44246"/>
                  <a:pt x="86579" y="30855"/>
                  <a:pt x="105743" y="30855"/>
                </a:cubicBezTo>
                <a:cubicBezTo>
                  <a:pt x="107425" y="30855"/>
                  <a:pt x="109072" y="30958"/>
                  <a:pt x="110687" y="31183"/>
                </a:cubicBezTo>
                <a:lnTo>
                  <a:pt x="1106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76200" dir="11040000" algn="bl" rotWithShape="0">
              <a:schemeClr val="accent3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720000" y="5387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714730" y="1778775"/>
            <a:ext cx="2280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2"/>
          </p:nvPr>
        </p:nvSpPr>
        <p:spPr>
          <a:xfrm>
            <a:off x="714793" y="2137739"/>
            <a:ext cx="228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3"/>
          </p:nvPr>
        </p:nvSpPr>
        <p:spPr>
          <a:xfrm>
            <a:off x="6148679" y="2137739"/>
            <a:ext cx="228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4"/>
          </p:nvPr>
        </p:nvSpPr>
        <p:spPr>
          <a:xfrm>
            <a:off x="714789" y="3527665"/>
            <a:ext cx="2280600" cy="57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5"/>
          </p:nvPr>
        </p:nvSpPr>
        <p:spPr>
          <a:xfrm>
            <a:off x="6148670" y="3527665"/>
            <a:ext cx="2280600" cy="57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6"/>
          </p:nvPr>
        </p:nvSpPr>
        <p:spPr>
          <a:xfrm>
            <a:off x="714789" y="3168700"/>
            <a:ext cx="2280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7"/>
          </p:nvPr>
        </p:nvSpPr>
        <p:spPr>
          <a:xfrm>
            <a:off x="6148668" y="1778775"/>
            <a:ext cx="2280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8"/>
          </p:nvPr>
        </p:nvSpPr>
        <p:spPr>
          <a:xfrm>
            <a:off x="6148668" y="3168700"/>
            <a:ext cx="22806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 flipH="1">
            <a:off x="-148275" y="2893561"/>
            <a:ext cx="14729470" cy="2622714"/>
          </a:xfrm>
          <a:custGeom>
            <a:avLst/>
            <a:gdLst/>
            <a:ahLst/>
            <a:cxnLst/>
            <a:rect l="l" t="t" r="r" b="b"/>
            <a:pathLst>
              <a:path w="110673" h="41081" extrusionOk="0">
                <a:moveTo>
                  <a:pt x="0" y="1"/>
                </a:moveTo>
                <a:lnTo>
                  <a:pt x="0" y="39555"/>
                </a:lnTo>
                <a:cubicBezTo>
                  <a:pt x="8636" y="40612"/>
                  <a:pt x="16068" y="41081"/>
                  <a:pt x="22555" y="41081"/>
                </a:cubicBezTo>
                <a:cubicBezTo>
                  <a:pt x="68419" y="41081"/>
                  <a:pt x="67089" y="17661"/>
                  <a:pt x="110672" y="13337"/>
                </a:cubicBezTo>
                <a:lnTo>
                  <a:pt x="110672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>
            <a:outerShdw blurRad="142875" dist="76200" dir="1716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721217" y="2101434"/>
            <a:ext cx="2173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2"/>
          </p:nvPr>
        </p:nvSpPr>
        <p:spPr>
          <a:xfrm>
            <a:off x="3485400" y="2101434"/>
            <a:ext cx="2173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3"/>
          </p:nvPr>
        </p:nvSpPr>
        <p:spPr>
          <a:xfrm>
            <a:off x="6251833" y="2101434"/>
            <a:ext cx="2168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4"/>
          </p:nvPr>
        </p:nvSpPr>
        <p:spPr>
          <a:xfrm>
            <a:off x="721217" y="4012977"/>
            <a:ext cx="2173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ubTitle" idx="5"/>
          </p:nvPr>
        </p:nvSpPr>
        <p:spPr>
          <a:xfrm>
            <a:off x="3485400" y="4012977"/>
            <a:ext cx="2173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6"/>
          </p:nvPr>
        </p:nvSpPr>
        <p:spPr>
          <a:xfrm>
            <a:off x="6251833" y="4012977"/>
            <a:ext cx="2168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7"/>
          </p:nvPr>
        </p:nvSpPr>
        <p:spPr>
          <a:xfrm>
            <a:off x="721217" y="1744100"/>
            <a:ext cx="21732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8"/>
          </p:nvPr>
        </p:nvSpPr>
        <p:spPr>
          <a:xfrm>
            <a:off x="3485400" y="1744100"/>
            <a:ext cx="21732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9"/>
          </p:nvPr>
        </p:nvSpPr>
        <p:spPr>
          <a:xfrm>
            <a:off x="6249583" y="1744100"/>
            <a:ext cx="21732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ubTitle" idx="13"/>
          </p:nvPr>
        </p:nvSpPr>
        <p:spPr>
          <a:xfrm>
            <a:off x="721217" y="3655645"/>
            <a:ext cx="21732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4"/>
          </p:nvPr>
        </p:nvSpPr>
        <p:spPr>
          <a:xfrm>
            <a:off x="3485400" y="3655645"/>
            <a:ext cx="21732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15"/>
          </p:nvPr>
        </p:nvSpPr>
        <p:spPr>
          <a:xfrm>
            <a:off x="6249583" y="3655645"/>
            <a:ext cx="2173200" cy="46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4030929" y="42579"/>
            <a:ext cx="5155650" cy="5070492"/>
          </a:xfrm>
          <a:prstGeom prst="flowChartDocument">
            <a:avLst/>
          </a:prstGeom>
          <a:solidFill>
            <a:schemeClr val="accent1"/>
          </a:solidFill>
          <a:ln>
            <a:noFill/>
          </a:ln>
          <a:effectLst>
            <a:outerShdw blurRad="100013" dist="114300" dir="108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title" hasCustomPrompt="1"/>
          </p:nvPr>
        </p:nvSpPr>
        <p:spPr>
          <a:xfrm>
            <a:off x="5677939" y="582198"/>
            <a:ext cx="2750700" cy="58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 flipH="1">
            <a:off x="5677865" y="1056252"/>
            <a:ext cx="27510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 hasCustomPrompt="1"/>
          </p:nvPr>
        </p:nvSpPr>
        <p:spPr>
          <a:xfrm>
            <a:off x="5678044" y="2074896"/>
            <a:ext cx="2750700" cy="58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3"/>
          </p:nvPr>
        </p:nvSpPr>
        <p:spPr>
          <a:xfrm flipH="1">
            <a:off x="5677950" y="2565203"/>
            <a:ext cx="27510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4" hasCustomPrompt="1"/>
          </p:nvPr>
        </p:nvSpPr>
        <p:spPr>
          <a:xfrm>
            <a:off x="5678124" y="3583841"/>
            <a:ext cx="2750700" cy="58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5"/>
          </p:nvPr>
        </p:nvSpPr>
        <p:spPr>
          <a:xfrm flipH="1">
            <a:off x="5677890" y="4057902"/>
            <a:ext cx="2751000" cy="5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6"/>
          </p:nvPr>
        </p:nvSpPr>
        <p:spPr>
          <a:xfrm>
            <a:off x="720000" y="539425"/>
            <a:ext cx="355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6"/>
          <p:cNvGrpSpPr/>
          <p:nvPr/>
        </p:nvGrpSpPr>
        <p:grpSpPr>
          <a:xfrm>
            <a:off x="17" y="0"/>
            <a:ext cx="9143936" cy="3655162"/>
            <a:chOff x="17" y="0"/>
            <a:chExt cx="9143936" cy="3655162"/>
          </a:xfrm>
        </p:grpSpPr>
        <p:sp>
          <p:nvSpPr>
            <p:cNvPr id="168" name="Google Shape;168;p26"/>
            <p:cNvSpPr/>
            <p:nvPr/>
          </p:nvSpPr>
          <p:spPr>
            <a:xfrm>
              <a:off x="17" y="0"/>
              <a:ext cx="9143936" cy="3655162"/>
            </a:xfrm>
            <a:custGeom>
              <a:avLst/>
              <a:gdLst/>
              <a:ahLst/>
              <a:cxnLst/>
              <a:rect l="l" t="t" r="r" b="b"/>
              <a:pathLst>
                <a:path w="110688" h="44246" extrusionOk="0">
                  <a:moveTo>
                    <a:pt x="0" y="1"/>
                  </a:moveTo>
                  <a:lnTo>
                    <a:pt x="0" y="41861"/>
                  </a:lnTo>
                  <a:cubicBezTo>
                    <a:pt x="9558" y="43555"/>
                    <a:pt x="18394" y="44246"/>
                    <a:pt x="26597" y="44246"/>
                  </a:cubicBezTo>
                  <a:cubicBezTo>
                    <a:pt x="62724" y="44246"/>
                    <a:pt x="86579" y="30855"/>
                    <a:pt x="105743" y="30855"/>
                  </a:cubicBezTo>
                  <a:cubicBezTo>
                    <a:pt x="107425" y="30855"/>
                    <a:pt x="109072" y="30958"/>
                    <a:pt x="110687" y="31183"/>
                  </a:cubicBezTo>
                  <a:lnTo>
                    <a:pt x="11068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7" y="0"/>
              <a:ext cx="9142697" cy="3393701"/>
            </a:xfrm>
            <a:custGeom>
              <a:avLst/>
              <a:gdLst/>
              <a:ahLst/>
              <a:cxnLst/>
              <a:rect l="l" t="t" r="r" b="b"/>
              <a:pathLst>
                <a:path w="110673" h="41081" extrusionOk="0">
                  <a:moveTo>
                    <a:pt x="0" y="1"/>
                  </a:moveTo>
                  <a:lnTo>
                    <a:pt x="0" y="39555"/>
                  </a:lnTo>
                  <a:cubicBezTo>
                    <a:pt x="8636" y="40612"/>
                    <a:pt x="16068" y="41081"/>
                    <a:pt x="22555" y="41081"/>
                  </a:cubicBezTo>
                  <a:cubicBezTo>
                    <a:pt x="68419" y="41081"/>
                    <a:pt x="67089" y="17661"/>
                    <a:pt x="110672" y="13337"/>
                  </a:cubicBezTo>
                  <a:lnTo>
                    <a:pt x="1106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42875" dist="76200" dir="54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26"/>
          <p:cNvSpPr txBox="1">
            <a:spLocks noGrp="1"/>
          </p:cNvSpPr>
          <p:nvPr>
            <p:ph type="ctrTitle"/>
          </p:nvPr>
        </p:nvSpPr>
        <p:spPr>
          <a:xfrm>
            <a:off x="715100" y="535000"/>
            <a:ext cx="46719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715100" y="1722125"/>
            <a:ext cx="4671900" cy="12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715100" y="3930400"/>
            <a:ext cx="467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presentation template was created by</a:t>
            </a:r>
            <a:r>
              <a:rPr lang="en" sz="1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accent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including icons by </a:t>
            </a:r>
            <a:r>
              <a:rPr lang="en" sz="1000" b="1">
                <a:solidFill>
                  <a:schemeClr val="accent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 infographics &amp; images by</a:t>
            </a:r>
            <a:r>
              <a:rPr lang="en" sz="1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 b="1">
                <a:solidFill>
                  <a:schemeClr val="accent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>
                <a:solidFill>
                  <a:schemeClr val="accent3"/>
                </a:solidFill>
                <a:highlight>
                  <a:srgbClr val="DFDEFC"/>
                </a:highlight>
                <a:latin typeface="Montserrat"/>
                <a:ea typeface="Montserrat"/>
                <a:cs typeface="Montserrat"/>
                <a:sym typeface="Montserrat"/>
              </a:rPr>
              <a:t>us</a:t>
            </a:r>
            <a:endParaRPr sz="1000" b="1">
              <a:solidFill>
                <a:schemeClr val="accent3"/>
              </a:solidFill>
              <a:highlight>
                <a:srgbClr val="DFDEF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7"/>
          <p:cNvGrpSpPr/>
          <p:nvPr/>
        </p:nvGrpSpPr>
        <p:grpSpPr>
          <a:xfrm>
            <a:off x="300" y="0"/>
            <a:ext cx="9143936" cy="2489833"/>
            <a:chOff x="300" y="0"/>
            <a:chExt cx="9143936" cy="2489833"/>
          </a:xfrm>
        </p:grpSpPr>
        <p:sp>
          <p:nvSpPr>
            <p:cNvPr id="175" name="Google Shape;175;p27"/>
            <p:cNvSpPr/>
            <p:nvPr/>
          </p:nvSpPr>
          <p:spPr>
            <a:xfrm>
              <a:off x="300" y="0"/>
              <a:ext cx="9143936" cy="2489833"/>
            </a:xfrm>
            <a:custGeom>
              <a:avLst/>
              <a:gdLst/>
              <a:ahLst/>
              <a:cxnLst/>
              <a:rect l="l" t="t" r="r" b="b"/>
              <a:pathLst>
                <a:path w="110688" h="44246" extrusionOk="0">
                  <a:moveTo>
                    <a:pt x="0" y="1"/>
                  </a:moveTo>
                  <a:lnTo>
                    <a:pt x="0" y="41861"/>
                  </a:lnTo>
                  <a:cubicBezTo>
                    <a:pt x="9558" y="43555"/>
                    <a:pt x="18394" y="44246"/>
                    <a:pt x="26597" y="44246"/>
                  </a:cubicBezTo>
                  <a:cubicBezTo>
                    <a:pt x="62724" y="44246"/>
                    <a:pt x="86579" y="30855"/>
                    <a:pt x="105743" y="30855"/>
                  </a:cubicBezTo>
                  <a:cubicBezTo>
                    <a:pt x="107425" y="30855"/>
                    <a:pt x="109072" y="30958"/>
                    <a:pt x="110687" y="31183"/>
                  </a:cubicBezTo>
                  <a:lnTo>
                    <a:pt x="110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76200" dir="4080000" algn="bl" rotWithShape="0">
                <a:schemeClr val="accent3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00" y="0"/>
              <a:ext cx="9142697" cy="2002904"/>
            </a:xfrm>
            <a:custGeom>
              <a:avLst/>
              <a:gdLst/>
              <a:ahLst/>
              <a:cxnLst/>
              <a:rect l="l" t="t" r="r" b="b"/>
              <a:pathLst>
                <a:path w="110673" h="41081" extrusionOk="0">
                  <a:moveTo>
                    <a:pt x="0" y="1"/>
                  </a:moveTo>
                  <a:lnTo>
                    <a:pt x="0" y="39555"/>
                  </a:lnTo>
                  <a:cubicBezTo>
                    <a:pt x="8636" y="40612"/>
                    <a:pt x="16068" y="41081"/>
                    <a:pt x="22555" y="41081"/>
                  </a:cubicBezTo>
                  <a:cubicBezTo>
                    <a:pt x="68419" y="41081"/>
                    <a:pt x="67089" y="17661"/>
                    <a:pt x="110672" y="13337"/>
                  </a:cubicBezTo>
                  <a:lnTo>
                    <a:pt x="11067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  <a:effectLst>
              <a:outerShdw blurRad="142875" dist="76200" dir="4080000" algn="bl" rotWithShape="0">
                <a:schemeClr val="accent3">
                  <a:alpha val="4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8"/>
          <p:cNvGrpSpPr/>
          <p:nvPr/>
        </p:nvGrpSpPr>
        <p:grpSpPr>
          <a:xfrm>
            <a:off x="38" y="2"/>
            <a:ext cx="9143938" cy="5143500"/>
            <a:chOff x="38" y="2"/>
            <a:chExt cx="9143938" cy="5143500"/>
          </a:xfrm>
        </p:grpSpPr>
        <p:grpSp>
          <p:nvGrpSpPr>
            <p:cNvPr id="179" name="Google Shape;179;p28"/>
            <p:cNvGrpSpPr/>
            <p:nvPr/>
          </p:nvGrpSpPr>
          <p:grpSpPr>
            <a:xfrm>
              <a:off x="38" y="2"/>
              <a:ext cx="9143936" cy="1400780"/>
              <a:chOff x="300" y="0"/>
              <a:chExt cx="9143936" cy="2489833"/>
            </a:xfrm>
          </p:grpSpPr>
          <p:sp>
            <p:nvSpPr>
              <p:cNvPr id="180" name="Google Shape;180;p28"/>
              <p:cNvSpPr/>
              <p:nvPr/>
            </p:nvSpPr>
            <p:spPr>
              <a:xfrm>
                <a:off x="300" y="0"/>
                <a:ext cx="9143936" cy="2489833"/>
              </a:xfrm>
              <a:custGeom>
                <a:avLst/>
                <a:gdLst/>
                <a:ahLst/>
                <a:cxnLst/>
                <a:rect l="l" t="t" r="r" b="b"/>
                <a:pathLst>
                  <a:path w="110688" h="44246" extrusionOk="0">
                    <a:moveTo>
                      <a:pt x="0" y="1"/>
                    </a:moveTo>
                    <a:lnTo>
                      <a:pt x="0" y="41861"/>
                    </a:lnTo>
                    <a:cubicBezTo>
                      <a:pt x="9558" y="43555"/>
                      <a:pt x="18394" y="44246"/>
                      <a:pt x="26597" y="44246"/>
                    </a:cubicBezTo>
                    <a:cubicBezTo>
                      <a:pt x="62724" y="44246"/>
                      <a:pt x="86579" y="30855"/>
                      <a:pt x="105743" y="30855"/>
                    </a:cubicBezTo>
                    <a:cubicBezTo>
                      <a:pt x="107425" y="30855"/>
                      <a:pt x="109072" y="30958"/>
                      <a:pt x="110687" y="31183"/>
                    </a:cubicBezTo>
                    <a:lnTo>
                      <a:pt x="1106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2875" dist="76200" dir="4080000" algn="bl" rotWithShape="0">
                  <a:schemeClr val="accent3">
                    <a:alpha val="4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8"/>
              <p:cNvSpPr/>
              <p:nvPr/>
            </p:nvSpPr>
            <p:spPr>
              <a:xfrm>
                <a:off x="300" y="0"/>
                <a:ext cx="9142697" cy="2002904"/>
              </a:xfrm>
              <a:custGeom>
                <a:avLst/>
                <a:gdLst/>
                <a:ahLst/>
                <a:cxnLst/>
                <a:rect l="l" t="t" r="r" b="b"/>
                <a:pathLst>
                  <a:path w="110673" h="41081" extrusionOk="0">
                    <a:moveTo>
                      <a:pt x="0" y="1"/>
                    </a:moveTo>
                    <a:lnTo>
                      <a:pt x="0" y="39555"/>
                    </a:lnTo>
                    <a:cubicBezTo>
                      <a:pt x="8636" y="40612"/>
                      <a:pt x="16068" y="41081"/>
                      <a:pt x="22555" y="41081"/>
                    </a:cubicBezTo>
                    <a:cubicBezTo>
                      <a:pt x="68419" y="41081"/>
                      <a:pt x="67089" y="17661"/>
                      <a:pt x="110672" y="13337"/>
                    </a:cubicBezTo>
                    <a:lnTo>
                      <a:pt x="11067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  <a:effectLst>
                <a:outerShdw blurRad="142875" dist="76200" dir="4080000" algn="bl" rotWithShape="0">
                  <a:schemeClr val="accent3">
                    <a:alpha val="4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" name="Google Shape;182;p28"/>
            <p:cNvGrpSpPr/>
            <p:nvPr/>
          </p:nvGrpSpPr>
          <p:grpSpPr>
            <a:xfrm rot="10800000">
              <a:off x="39" y="3742722"/>
              <a:ext cx="9143936" cy="1400780"/>
              <a:chOff x="300" y="0"/>
              <a:chExt cx="9143936" cy="2489833"/>
            </a:xfrm>
          </p:grpSpPr>
          <p:sp>
            <p:nvSpPr>
              <p:cNvPr id="183" name="Google Shape;183;p28"/>
              <p:cNvSpPr/>
              <p:nvPr/>
            </p:nvSpPr>
            <p:spPr>
              <a:xfrm>
                <a:off x="300" y="0"/>
                <a:ext cx="9143936" cy="2489833"/>
              </a:xfrm>
              <a:custGeom>
                <a:avLst/>
                <a:gdLst/>
                <a:ahLst/>
                <a:cxnLst/>
                <a:rect l="l" t="t" r="r" b="b"/>
                <a:pathLst>
                  <a:path w="110688" h="44246" extrusionOk="0">
                    <a:moveTo>
                      <a:pt x="0" y="1"/>
                    </a:moveTo>
                    <a:lnTo>
                      <a:pt x="0" y="41861"/>
                    </a:lnTo>
                    <a:cubicBezTo>
                      <a:pt x="9558" y="43555"/>
                      <a:pt x="18394" y="44246"/>
                      <a:pt x="26597" y="44246"/>
                    </a:cubicBezTo>
                    <a:cubicBezTo>
                      <a:pt x="62724" y="44246"/>
                      <a:pt x="86579" y="30855"/>
                      <a:pt x="105743" y="30855"/>
                    </a:cubicBezTo>
                    <a:cubicBezTo>
                      <a:pt x="107425" y="30855"/>
                      <a:pt x="109072" y="30958"/>
                      <a:pt x="110687" y="31183"/>
                    </a:cubicBezTo>
                    <a:lnTo>
                      <a:pt x="1106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42875" dist="76200" dir="15480000" algn="bl" rotWithShape="0">
                  <a:schemeClr val="accent3">
                    <a:alpha val="4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8"/>
              <p:cNvSpPr/>
              <p:nvPr/>
            </p:nvSpPr>
            <p:spPr>
              <a:xfrm>
                <a:off x="300" y="0"/>
                <a:ext cx="9142697" cy="2002904"/>
              </a:xfrm>
              <a:custGeom>
                <a:avLst/>
                <a:gdLst/>
                <a:ahLst/>
                <a:cxnLst/>
                <a:rect l="l" t="t" r="r" b="b"/>
                <a:pathLst>
                  <a:path w="110673" h="41081" extrusionOk="0">
                    <a:moveTo>
                      <a:pt x="0" y="1"/>
                    </a:moveTo>
                    <a:lnTo>
                      <a:pt x="0" y="39555"/>
                    </a:lnTo>
                    <a:cubicBezTo>
                      <a:pt x="8636" y="40612"/>
                      <a:pt x="16068" y="41081"/>
                      <a:pt x="22555" y="41081"/>
                    </a:cubicBezTo>
                    <a:cubicBezTo>
                      <a:pt x="68419" y="41081"/>
                      <a:pt x="67089" y="17661"/>
                      <a:pt x="110672" y="13337"/>
                    </a:cubicBezTo>
                    <a:lnTo>
                      <a:pt x="11067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  <a:effectLst>
                <a:outerShdw blurRad="142875" dist="76200" dir="15480000" algn="bl" rotWithShape="0">
                  <a:schemeClr val="accent3">
                    <a:alpha val="4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390125"/>
            <a:ext cx="3734700" cy="31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5400000">
            <a:off x="-781571" y="448728"/>
            <a:ext cx="5405725" cy="4015988"/>
          </a:xfrm>
          <a:custGeom>
            <a:avLst/>
            <a:gdLst/>
            <a:ahLst/>
            <a:cxnLst/>
            <a:rect l="l" t="t" r="r" b="b"/>
            <a:pathLst>
              <a:path w="110688" h="44246" extrusionOk="0">
                <a:moveTo>
                  <a:pt x="0" y="1"/>
                </a:moveTo>
                <a:lnTo>
                  <a:pt x="0" y="41861"/>
                </a:lnTo>
                <a:cubicBezTo>
                  <a:pt x="9558" y="43555"/>
                  <a:pt x="18394" y="44246"/>
                  <a:pt x="26597" y="44246"/>
                </a:cubicBezTo>
                <a:cubicBezTo>
                  <a:pt x="62724" y="44246"/>
                  <a:pt x="86579" y="30855"/>
                  <a:pt x="105743" y="30855"/>
                </a:cubicBezTo>
                <a:cubicBezTo>
                  <a:pt x="107425" y="30855"/>
                  <a:pt x="109072" y="30958"/>
                  <a:pt x="110687" y="31183"/>
                </a:cubicBezTo>
                <a:lnTo>
                  <a:pt x="1106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76200" dir="2100000" algn="bl" rotWithShape="0">
              <a:schemeClr val="accent3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715088" y="1726390"/>
            <a:ext cx="29076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5355738" y="1726378"/>
            <a:ext cx="29076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715100" y="2108222"/>
            <a:ext cx="29076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5355750" y="2108210"/>
            <a:ext cx="29076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639" y="4003168"/>
            <a:ext cx="9142697" cy="1168754"/>
          </a:xfrm>
          <a:custGeom>
            <a:avLst/>
            <a:gdLst/>
            <a:ahLst/>
            <a:cxnLst/>
            <a:rect l="l" t="t" r="r" b="b"/>
            <a:pathLst>
              <a:path w="110673" h="41081" extrusionOk="0">
                <a:moveTo>
                  <a:pt x="0" y="1"/>
                </a:moveTo>
                <a:lnTo>
                  <a:pt x="0" y="39555"/>
                </a:lnTo>
                <a:cubicBezTo>
                  <a:pt x="8636" y="40612"/>
                  <a:pt x="16068" y="41081"/>
                  <a:pt x="22555" y="41081"/>
                </a:cubicBezTo>
                <a:cubicBezTo>
                  <a:pt x="68419" y="41081"/>
                  <a:pt x="67089" y="17661"/>
                  <a:pt x="110672" y="13337"/>
                </a:cubicBezTo>
                <a:lnTo>
                  <a:pt x="1106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42875" dist="76200" dir="1386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 rot="5400000">
            <a:off x="4371831" y="383481"/>
            <a:ext cx="5155650" cy="4388688"/>
          </a:xfrm>
          <a:prstGeom prst="flowChartDocument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>
            <a:outerShdw blurRad="100013" dist="114300" dir="108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20000" y="1198925"/>
            <a:ext cx="412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20000" y="1832300"/>
            <a:ext cx="4126200" cy="21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>
            <a:spLocks noGrp="1"/>
          </p:cNvSpPr>
          <p:nvPr>
            <p:ph type="pic" idx="2"/>
          </p:nvPr>
        </p:nvSpPr>
        <p:spPr>
          <a:xfrm rot="5400000">
            <a:off x="4602303" y="613953"/>
            <a:ext cx="5155650" cy="3927744"/>
          </a:xfrm>
          <a:prstGeom prst="flowChartDocument">
            <a:avLst/>
          </a:prstGeom>
          <a:noFill/>
          <a:ln>
            <a:noFill/>
          </a:ln>
          <a:effectLst>
            <a:outerShdw blurRad="128588" dist="114300" dir="10800000" algn="bl" rotWithShape="0">
              <a:schemeClr val="accent3">
                <a:alpha val="30000"/>
              </a:schemeClr>
            </a:outerShdw>
          </a:effectLst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8"/>
          <p:cNvGrpSpPr/>
          <p:nvPr/>
        </p:nvGrpSpPr>
        <p:grpSpPr>
          <a:xfrm rot="10800000" flipH="1">
            <a:off x="-280181" y="1101287"/>
            <a:ext cx="9660568" cy="4309537"/>
            <a:chOff x="-11839" y="0"/>
            <a:chExt cx="9143936" cy="3360262"/>
          </a:xfrm>
        </p:grpSpPr>
        <p:sp>
          <p:nvSpPr>
            <p:cNvPr id="41" name="Google Shape;41;p8"/>
            <p:cNvSpPr/>
            <p:nvPr/>
          </p:nvSpPr>
          <p:spPr>
            <a:xfrm flipH="1">
              <a:off x="-11839" y="0"/>
              <a:ext cx="9143936" cy="3360262"/>
            </a:xfrm>
            <a:custGeom>
              <a:avLst/>
              <a:gdLst/>
              <a:ahLst/>
              <a:cxnLst/>
              <a:rect l="l" t="t" r="r" b="b"/>
              <a:pathLst>
                <a:path w="110688" h="44246" extrusionOk="0">
                  <a:moveTo>
                    <a:pt x="0" y="1"/>
                  </a:moveTo>
                  <a:lnTo>
                    <a:pt x="0" y="41861"/>
                  </a:lnTo>
                  <a:cubicBezTo>
                    <a:pt x="9558" y="43555"/>
                    <a:pt x="18394" y="44246"/>
                    <a:pt x="26597" y="44246"/>
                  </a:cubicBezTo>
                  <a:cubicBezTo>
                    <a:pt x="62724" y="44246"/>
                    <a:pt x="86579" y="30855"/>
                    <a:pt x="105743" y="30855"/>
                  </a:cubicBezTo>
                  <a:cubicBezTo>
                    <a:pt x="107425" y="30855"/>
                    <a:pt x="109072" y="30958"/>
                    <a:pt x="110687" y="31183"/>
                  </a:cubicBezTo>
                  <a:lnTo>
                    <a:pt x="110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76200" dir="150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-10600" y="0"/>
              <a:ext cx="9142697" cy="2703130"/>
            </a:xfrm>
            <a:custGeom>
              <a:avLst/>
              <a:gdLst/>
              <a:ahLst/>
              <a:cxnLst/>
              <a:rect l="l" t="t" r="r" b="b"/>
              <a:pathLst>
                <a:path w="110673" h="41081" extrusionOk="0">
                  <a:moveTo>
                    <a:pt x="0" y="1"/>
                  </a:moveTo>
                  <a:lnTo>
                    <a:pt x="0" y="39555"/>
                  </a:lnTo>
                  <a:cubicBezTo>
                    <a:pt x="8636" y="40612"/>
                    <a:pt x="16068" y="41081"/>
                    <a:pt x="22555" y="41081"/>
                  </a:cubicBezTo>
                  <a:cubicBezTo>
                    <a:pt x="68419" y="41081"/>
                    <a:pt x="67089" y="17661"/>
                    <a:pt x="110672" y="13337"/>
                  </a:cubicBezTo>
                  <a:lnTo>
                    <a:pt x="11067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142875" dist="76200" dir="15000000" algn="bl" rotWithShape="0">
                <a:schemeClr val="accent3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448600" y="2790750"/>
            <a:ext cx="4980300" cy="18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54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rot="5400000" flipH="1">
            <a:off x="4165652" y="165052"/>
            <a:ext cx="5143395" cy="4813301"/>
          </a:xfrm>
          <a:custGeom>
            <a:avLst/>
            <a:gdLst/>
            <a:ahLst/>
            <a:cxnLst/>
            <a:rect l="l" t="t" r="r" b="b"/>
            <a:pathLst>
              <a:path w="110688" h="44246" extrusionOk="0">
                <a:moveTo>
                  <a:pt x="0" y="1"/>
                </a:moveTo>
                <a:lnTo>
                  <a:pt x="0" y="41861"/>
                </a:lnTo>
                <a:cubicBezTo>
                  <a:pt x="9558" y="43555"/>
                  <a:pt x="18394" y="44246"/>
                  <a:pt x="26597" y="44246"/>
                </a:cubicBezTo>
                <a:cubicBezTo>
                  <a:pt x="62724" y="44246"/>
                  <a:pt x="86579" y="30855"/>
                  <a:pt x="105743" y="30855"/>
                </a:cubicBezTo>
                <a:cubicBezTo>
                  <a:pt x="107425" y="30855"/>
                  <a:pt x="109072" y="30958"/>
                  <a:pt x="110687" y="31183"/>
                </a:cubicBezTo>
                <a:lnTo>
                  <a:pt x="1106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42875" dist="76200" dir="78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7403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715175" y="1454297"/>
            <a:ext cx="3203100" cy="29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2"/>
          </p:nvPr>
        </p:nvSpPr>
        <p:spPr>
          <a:xfrm>
            <a:off x="5225800" y="1454300"/>
            <a:ext cx="3203100" cy="29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715100" y="3427100"/>
            <a:ext cx="4544700" cy="11814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ontserrat SemiBold"/>
              <a:buNone/>
              <a:defRPr sz="35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ontserrat"/>
              <a:buNone/>
              <a:defRPr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ontserrat"/>
              <a:buNone/>
              <a:defRPr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ontserrat"/>
              <a:buNone/>
              <a:defRPr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ontserrat"/>
              <a:buNone/>
              <a:defRPr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ontserrat"/>
              <a:buNone/>
              <a:defRPr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ontserrat"/>
              <a:buNone/>
              <a:defRPr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ontserrat"/>
              <a:buNone/>
              <a:defRPr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ontserrat"/>
              <a:buNone/>
              <a:defRPr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●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○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■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●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○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■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●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○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■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ctrTitle"/>
          </p:nvPr>
        </p:nvSpPr>
        <p:spPr>
          <a:xfrm>
            <a:off x="357600" y="5225"/>
            <a:ext cx="84288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The Period Movement</a:t>
            </a:r>
            <a:endParaRPr sz="6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0" name="Google Shape;190;p29"/>
          <p:cNvCxnSpPr/>
          <p:nvPr/>
        </p:nvCxnSpPr>
        <p:spPr>
          <a:xfrm>
            <a:off x="3704700" y="833675"/>
            <a:ext cx="1734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1" name="Google Shape;191;p29"/>
          <p:cNvGrpSpPr/>
          <p:nvPr/>
        </p:nvGrpSpPr>
        <p:grpSpPr>
          <a:xfrm rot="-1018435">
            <a:off x="1823783" y="3484913"/>
            <a:ext cx="2108481" cy="2441361"/>
            <a:chOff x="4932959" y="165926"/>
            <a:chExt cx="2891227" cy="2899154"/>
          </a:xfrm>
        </p:grpSpPr>
        <p:sp>
          <p:nvSpPr>
            <p:cNvPr id="192" name="Google Shape;192;p29"/>
            <p:cNvSpPr/>
            <p:nvPr/>
          </p:nvSpPr>
          <p:spPr>
            <a:xfrm>
              <a:off x="7127539" y="1586807"/>
              <a:ext cx="607227" cy="981711"/>
            </a:xfrm>
            <a:custGeom>
              <a:avLst/>
              <a:gdLst/>
              <a:ahLst/>
              <a:cxnLst/>
              <a:rect l="l" t="t" r="r" b="b"/>
              <a:pathLst>
                <a:path w="1915" h="3096" extrusionOk="0">
                  <a:moveTo>
                    <a:pt x="1825" y="53"/>
                  </a:moveTo>
                  <a:lnTo>
                    <a:pt x="1825" y="53"/>
                  </a:lnTo>
                  <a:cubicBezTo>
                    <a:pt x="1823" y="70"/>
                    <a:pt x="1820" y="84"/>
                    <a:pt x="1819" y="99"/>
                  </a:cubicBezTo>
                  <a:cubicBezTo>
                    <a:pt x="1819" y="105"/>
                    <a:pt x="1819" y="112"/>
                    <a:pt x="1819" y="119"/>
                  </a:cubicBezTo>
                  <a:lnTo>
                    <a:pt x="1822" y="147"/>
                  </a:lnTo>
                  <a:lnTo>
                    <a:pt x="1833" y="263"/>
                  </a:lnTo>
                  <a:cubicBezTo>
                    <a:pt x="1840" y="340"/>
                    <a:pt x="1846" y="417"/>
                    <a:pt x="1851" y="495"/>
                  </a:cubicBezTo>
                  <a:cubicBezTo>
                    <a:pt x="1860" y="650"/>
                    <a:pt x="1859" y="804"/>
                    <a:pt x="1848" y="959"/>
                  </a:cubicBezTo>
                  <a:cubicBezTo>
                    <a:pt x="1838" y="1113"/>
                    <a:pt x="1809" y="1265"/>
                    <a:pt x="1764" y="1412"/>
                  </a:cubicBezTo>
                  <a:cubicBezTo>
                    <a:pt x="1718" y="1559"/>
                    <a:pt x="1654" y="1699"/>
                    <a:pt x="1576" y="1831"/>
                  </a:cubicBezTo>
                  <a:cubicBezTo>
                    <a:pt x="1498" y="1965"/>
                    <a:pt x="1412" y="2094"/>
                    <a:pt x="1319" y="2218"/>
                  </a:cubicBezTo>
                  <a:cubicBezTo>
                    <a:pt x="1225" y="2343"/>
                    <a:pt x="1138" y="2474"/>
                    <a:pt x="1043" y="2594"/>
                  </a:cubicBezTo>
                  <a:cubicBezTo>
                    <a:pt x="946" y="2713"/>
                    <a:pt x="844" y="2831"/>
                    <a:pt x="719" y="2910"/>
                  </a:cubicBezTo>
                  <a:cubicBezTo>
                    <a:pt x="661" y="2952"/>
                    <a:pt x="594" y="2980"/>
                    <a:pt x="524" y="2991"/>
                  </a:cubicBezTo>
                  <a:cubicBezTo>
                    <a:pt x="509" y="2994"/>
                    <a:pt x="495" y="2995"/>
                    <a:pt x="481" y="2995"/>
                  </a:cubicBezTo>
                  <a:cubicBezTo>
                    <a:pt x="461" y="2995"/>
                    <a:pt x="442" y="2993"/>
                    <a:pt x="422" y="2992"/>
                  </a:cubicBezTo>
                  <a:cubicBezTo>
                    <a:pt x="389" y="2983"/>
                    <a:pt x="356" y="2978"/>
                    <a:pt x="325" y="2961"/>
                  </a:cubicBezTo>
                  <a:cubicBezTo>
                    <a:pt x="293" y="2947"/>
                    <a:pt x="264" y="2929"/>
                    <a:pt x="236" y="2908"/>
                  </a:cubicBezTo>
                  <a:lnTo>
                    <a:pt x="202" y="2873"/>
                  </a:lnTo>
                  <a:cubicBezTo>
                    <a:pt x="192" y="2860"/>
                    <a:pt x="183" y="2846"/>
                    <a:pt x="174" y="2833"/>
                  </a:cubicBezTo>
                  <a:cubicBezTo>
                    <a:pt x="141" y="2773"/>
                    <a:pt x="123" y="2706"/>
                    <a:pt x="122" y="2637"/>
                  </a:cubicBezTo>
                  <a:cubicBezTo>
                    <a:pt x="121" y="2565"/>
                    <a:pt x="128" y="2491"/>
                    <a:pt x="145" y="2419"/>
                  </a:cubicBezTo>
                  <a:cubicBezTo>
                    <a:pt x="160" y="2345"/>
                    <a:pt x="180" y="2273"/>
                    <a:pt x="205" y="2201"/>
                  </a:cubicBezTo>
                  <a:cubicBezTo>
                    <a:pt x="253" y="2055"/>
                    <a:pt x="306" y="1910"/>
                    <a:pt x="368" y="1771"/>
                  </a:cubicBezTo>
                  <a:cubicBezTo>
                    <a:pt x="431" y="1631"/>
                    <a:pt x="502" y="1494"/>
                    <a:pt x="582" y="1363"/>
                  </a:cubicBezTo>
                  <a:cubicBezTo>
                    <a:pt x="660" y="1233"/>
                    <a:pt x="746" y="1105"/>
                    <a:pt x="840" y="984"/>
                  </a:cubicBezTo>
                  <a:cubicBezTo>
                    <a:pt x="886" y="923"/>
                    <a:pt x="936" y="865"/>
                    <a:pt x="986" y="805"/>
                  </a:cubicBezTo>
                  <a:cubicBezTo>
                    <a:pt x="1037" y="748"/>
                    <a:pt x="1086" y="690"/>
                    <a:pt x="1141" y="637"/>
                  </a:cubicBezTo>
                  <a:cubicBezTo>
                    <a:pt x="1247" y="526"/>
                    <a:pt x="1361" y="422"/>
                    <a:pt x="1480" y="325"/>
                  </a:cubicBezTo>
                  <a:cubicBezTo>
                    <a:pt x="1540" y="276"/>
                    <a:pt x="1600" y="228"/>
                    <a:pt x="1663" y="184"/>
                  </a:cubicBezTo>
                  <a:lnTo>
                    <a:pt x="1748" y="121"/>
                  </a:lnTo>
                  <a:cubicBezTo>
                    <a:pt x="1773" y="102"/>
                    <a:pt x="1796" y="77"/>
                    <a:pt x="1825" y="53"/>
                  </a:cubicBezTo>
                  <a:close/>
                  <a:moveTo>
                    <a:pt x="1853" y="0"/>
                  </a:moveTo>
                  <a:cubicBezTo>
                    <a:pt x="1815" y="16"/>
                    <a:pt x="1772" y="31"/>
                    <a:pt x="1729" y="53"/>
                  </a:cubicBezTo>
                  <a:cubicBezTo>
                    <a:pt x="1708" y="63"/>
                    <a:pt x="1686" y="75"/>
                    <a:pt x="1669" y="85"/>
                  </a:cubicBezTo>
                  <a:lnTo>
                    <a:pt x="1617" y="116"/>
                  </a:lnTo>
                  <a:cubicBezTo>
                    <a:pt x="1549" y="157"/>
                    <a:pt x="1484" y="200"/>
                    <a:pt x="1420" y="246"/>
                  </a:cubicBezTo>
                  <a:cubicBezTo>
                    <a:pt x="1290" y="338"/>
                    <a:pt x="1168" y="440"/>
                    <a:pt x="1054" y="549"/>
                  </a:cubicBezTo>
                  <a:cubicBezTo>
                    <a:pt x="939" y="659"/>
                    <a:pt x="831" y="776"/>
                    <a:pt x="733" y="900"/>
                  </a:cubicBezTo>
                  <a:cubicBezTo>
                    <a:pt x="634" y="1025"/>
                    <a:pt x="544" y="1155"/>
                    <a:pt x="463" y="1292"/>
                  </a:cubicBezTo>
                  <a:cubicBezTo>
                    <a:pt x="382" y="1429"/>
                    <a:pt x="309" y="1570"/>
                    <a:pt x="245" y="1716"/>
                  </a:cubicBezTo>
                  <a:cubicBezTo>
                    <a:pt x="183" y="1861"/>
                    <a:pt x="128" y="2010"/>
                    <a:pt x="81" y="2162"/>
                  </a:cubicBezTo>
                  <a:cubicBezTo>
                    <a:pt x="57" y="2239"/>
                    <a:pt x="38" y="2316"/>
                    <a:pt x="23" y="2396"/>
                  </a:cubicBezTo>
                  <a:cubicBezTo>
                    <a:pt x="7" y="2477"/>
                    <a:pt x="0" y="2560"/>
                    <a:pt x="5" y="2643"/>
                  </a:cubicBezTo>
                  <a:cubicBezTo>
                    <a:pt x="8" y="2731"/>
                    <a:pt x="34" y="2816"/>
                    <a:pt x="80" y="2892"/>
                  </a:cubicBezTo>
                  <a:cubicBezTo>
                    <a:pt x="92" y="2911"/>
                    <a:pt x="105" y="2929"/>
                    <a:pt x="120" y="2946"/>
                  </a:cubicBezTo>
                  <a:lnTo>
                    <a:pt x="169" y="2993"/>
                  </a:lnTo>
                  <a:cubicBezTo>
                    <a:pt x="204" y="3019"/>
                    <a:pt x="242" y="3040"/>
                    <a:pt x="283" y="3057"/>
                  </a:cubicBezTo>
                  <a:cubicBezTo>
                    <a:pt x="321" y="3077"/>
                    <a:pt x="366" y="3084"/>
                    <a:pt x="408" y="3094"/>
                  </a:cubicBezTo>
                  <a:cubicBezTo>
                    <a:pt x="428" y="3094"/>
                    <a:pt x="448" y="3095"/>
                    <a:pt x="468" y="3095"/>
                  </a:cubicBezTo>
                  <a:cubicBezTo>
                    <a:pt x="492" y="3095"/>
                    <a:pt x="516" y="3094"/>
                    <a:pt x="540" y="3088"/>
                  </a:cubicBezTo>
                  <a:cubicBezTo>
                    <a:pt x="623" y="3071"/>
                    <a:pt x="703" y="3037"/>
                    <a:pt x="771" y="2986"/>
                  </a:cubicBezTo>
                  <a:cubicBezTo>
                    <a:pt x="837" y="2939"/>
                    <a:pt x="898" y="2886"/>
                    <a:pt x="953" y="2825"/>
                  </a:cubicBezTo>
                  <a:cubicBezTo>
                    <a:pt x="1007" y="2767"/>
                    <a:pt x="1058" y="2707"/>
                    <a:pt x="1105" y="2643"/>
                  </a:cubicBezTo>
                  <a:cubicBezTo>
                    <a:pt x="1201" y="2515"/>
                    <a:pt x="1286" y="2387"/>
                    <a:pt x="1376" y="2258"/>
                  </a:cubicBezTo>
                  <a:cubicBezTo>
                    <a:pt x="1465" y="2131"/>
                    <a:pt x="1553" y="1999"/>
                    <a:pt x="1631" y="1862"/>
                  </a:cubicBezTo>
                  <a:cubicBezTo>
                    <a:pt x="1710" y="1726"/>
                    <a:pt x="1775" y="1580"/>
                    <a:pt x="1822" y="1429"/>
                  </a:cubicBezTo>
                  <a:cubicBezTo>
                    <a:pt x="1867" y="1277"/>
                    <a:pt x="1895" y="1121"/>
                    <a:pt x="1906" y="963"/>
                  </a:cubicBezTo>
                  <a:cubicBezTo>
                    <a:pt x="1915" y="807"/>
                    <a:pt x="1915" y="649"/>
                    <a:pt x="1906" y="491"/>
                  </a:cubicBezTo>
                  <a:cubicBezTo>
                    <a:pt x="1902" y="413"/>
                    <a:pt x="1896" y="336"/>
                    <a:pt x="1889" y="257"/>
                  </a:cubicBezTo>
                  <a:lnTo>
                    <a:pt x="1879" y="140"/>
                  </a:lnTo>
                  <a:lnTo>
                    <a:pt x="1877" y="111"/>
                  </a:lnTo>
                  <a:cubicBezTo>
                    <a:pt x="1876" y="97"/>
                    <a:pt x="1874" y="85"/>
                    <a:pt x="1871" y="73"/>
                  </a:cubicBezTo>
                  <a:cubicBezTo>
                    <a:pt x="1867" y="48"/>
                    <a:pt x="1860" y="24"/>
                    <a:pt x="1853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7211251" y="1700642"/>
              <a:ext cx="446463" cy="880876"/>
            </a:xfrm>
            <a:custGeom>
              <a:avLst/>
              <a:gdLst/>
              <a:ahLst/>
              <a:cxnLst/>
              <a:rect l="l" t="t" r="r" b="b"/>
              <a:pathLst>
                <a:path w="1408" h="2778" extrusionOk="0">
                  <a:moveTo>
                    <a:pt x="1374" y="0"/>
                  </a:moveTo>
                  <a:cubicBezTo>
                    <a:pt x="1361" y="0"/>
                    <a:pt x="1349" y="9"/>
                    <a:pt x="1346" y="21"/>
                  </a:cubicBezTo>
                  <a:cubicBezTo>
                    <a:pt x="1206" y="508"/>
                    <a:pt x="1013" y="978"/>
                    <a:pt x="772" y="1422"/>
                  </a:cubicBezTo>
                  <a:cubicBezTo>
                    <a:pt x="652" y="1645"/>
                    <a:pt x="525" y="1862"/>
                    <a:pt x="395" y="2078"/>
                  </a:cubicBezTo>
                  <a:cubicBezTo>
                    <a:pt x="265" y="2295"/>
                    <a:pt x="133" y="2509"/>
                    <a:pt x="13" y="2734"/>
                  </a:cubicBezTo>
                  <a:cubicBezTo>
                    <a:pt x="0" y="2755"/>
                    <a:pt x="19" y="2777"/>
                    <a:pt x="39" y="2777"/>
                  </a:cubicBezTo>
                  <a:cubicBezTo>
                    <a:pt x="46" y="2777"/>
                    <a:pt x="54" y="2774"/>
                    <a:pt x="61" y="2767"/>
                  </a:cubicBezTo>
                  <a:cubicBezTo>
                    <a:pt x="236" y="2580"/>
                    <a:pt x="383" y="2369"/>
                    <a:pt x="515" y="2150"/>
                  </a:cubicBezTo>
                  <a:cubicBezTo>
                    <a:pt x="644" y="1929"/>
                    <a:pt x="762" y="1702"/>
                    <a:pt x="866" y="1469"/>
                  </a:cubicBezTo>
                  <a:cubicBezTo>
                    <a:pt x="1072" y="1002"/>
                    <a:pt x="1251" y="525"/>
                    <a:pt x="1403" y="38"/>
                  </a:cubicBezTo>
                  <a:lnTo>
                    <a:pt x="1403" y="37"/>
                  </a:lnTo>
                  <a:cubicBezTo>
                    <a:pt x="1407" y="21"/>
                    <a:pt x="1398" y="6"/>
                    <a:pt x="1383" y="1"/>
                  </a:cubicBezTo>
                  <a:cubicBezTo>
                    <a:pt x="1380" y="1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5748832" y="210636"/>
              <a:ext cx="1293727" cy="1648868"/>
            </a:xfrm>
            <a:custGeom>
              <a:avLst/>
              <a:gdLst/>
              <a:ahLst/>
              <a:cxnLst/>
              <a:rect l="l" t="t" r="r" b="b"/>
              <a:pathLst>
                <a:path w="4080" h="5200" extrusionOk="0">
                  <a:moveTo>
                    <a:pt x="2984" y="62"/>
                  </a:moveTo>
                  <a:cubicBezTo>
                    <a:pt x="3081" y="62"/>
                    <a:pt x="3179" y="96"/>
                    <a:pt x="3262" y="151"/>
                  </a:cubicBezTo>
                  <a:cubicBezTo>
                    <a:pt x="3381" y="229"/>
                    <a:pt x="3468" y="352"/>
                    <a:pt x="3534" y="483"/>
                  </a:cubicBezTo>
                  <a:cubicBezTo>
                    <a:pt x="3599" y="614"/>
                    <a:pt x="3648" y="756"/>
                    <a:pt x="3697" y="897"/>
                  </a:cubicBezTo>
                  <a:cubicBezTo>
                    <a:pt x="3792" y="1180"/>
                    <a:pt x="3860" y="1470"/>
                    <a:pt x="3902" y="1767"/>
                  </a:cubicBezTo>
                  <a:cubicBezTo>
                    <a:pt x="3984" y="2358"/>
                    <a:pt x="3958" y="2960"/>
                    <a:pt x="3826" y="3543"/>
                  </a:cubicBezTo>
                  <a:cubicBezTo>
                    <a:pt x="3764" y="3838"/>
                    <a:pt x="3718" y="4133"/>
                    <a:pt x="3648" y="4424"/>
                  </a:cubicBezTo>
                  <a:cubicBezTo>
                    <a:pt x="3611" y="4567"/>
                    <a:pt x="3571" y="4711"/>
                    <a:pt x="3515" y="4846"/>
                  </a:cubicBezTo>
                  <a:cubicBezTo>
                    <a:pt x="3489" y="4911"/>
                    <a:pt x="3455" y="4972"/>
                    <a:pt x="3412" y="5028"/>
                  </a:cubicBezTo>
                  <a:cubicBezTo>
                    <a:pt x="3394" y="5050"/>
                    <a:pt x="3371" y="5068"/>
                    <a:pt x="3344" y="5079"/>
                  </a:cubicBezTo>
                  <a:cubicBezTo>
                    <a:pt x="3321" y="5088"/>
                    <a:pt x="3295" y="5092"/>
                    <a:pt x="3270" y="5092"/>
                  </a:cubicBezTo>
                  <a:cubicBezTo>
                    <a:pt x="3265" y="5092"/>
                    <a:pt x="3259" y="5092"/>
                    <a:pt x="3254" y="5092"/>
                  </a:cubicBezTo>
                  <a:cubicBezTo>
                    <a:pt x="3189" y="5088"/>
                    <a:pt x="3121" y="5068"/>
                    <a:pt x="3054" y="5044"/>
                  </a:cubicBezTo>
                  <a:cubicBezTo>
                    <a:pt x="2987" y="5018"/>
                    <a:pt x="2921" y="4988"/>
                    <a:pt x="2857" y="4953"/>
                  </a:cubicBezTo>
                  <a:cubicBezTo>
                    <a:pt x="2728" y="4884"/>
                    <a:pt x="2602" y="4805"/>
                    <a:pt x="2479" y="4723"/>
                  </a:cubicBezTo>
                  <a:cubicBezTo>
                    <a:pt x="2356" y="4640"/>
                    <a:pt x="2238" y="4553"/>
                    <a:pt x="2117" y="4462"/>
                  </a:cubicBezTo>
                  <a:cubicBezTo>
                    <a:pt x="1996" y="4373"/>
                    <a:pt x="1880" y="4284"/>
                    <a:pt x="1766" y="4189"/>
                  </a:cubicBezTo>
                  <a:cubicBezTo>
                    <a:pt x="1311" y="3809"/>
                    <a:pt x="922" y="3356"/>
                    <a:pt x="616" y="2847"/>
                  </a:cubicBezTo>
                  <a:cubicBezTo>
                    <a:pt x="463" y="2593"/>
                    <a:pt x="333" y="2327"/>
                    <a:pt x="226" y="2051"/>
                  </a:cubicBezTo>
                  <a:cubicBezTo>
                    <a:pt x="172" y="1913"/>
                    <a:pt x="123" y="1775"/>
                    <a:pt x="117" y="1636"/>
                  </a:cubicBezTo>
                  <a:cubicBezTo>
                    <a:pt x="113" y="1497"/>
                    <a:pt x="159" y="1362"/>
                    <a:pt x="246" y="1256"/>
                  </a:cubicBezTo>
                  <a:cubicBezTo>
                    <a:pt x="333" y="1146"/>
                    <a:pt x="453" y="1060"/>
                    <a:pt x="578" y="987"/>
                  </a:cubicBezTo>
                  <a:cubicBezTo>
                    <a:pt x="708" y="916"/>
                    <a:pt x="842" y="853"/>
                    <a:pt x="980" y="800"/>
                  </a:cubicBezTo>
                  <a:cubicBezTo>
                    <a:pt x="1110" y="747"/>
                    <a:pt x="1243" y="701"/>
                    <a:pt x="1377" y="701"/>
                  </a:cubicBezTo>
                  <a:cubicBezTo>
                    <a:pt x="1383" y="701"/>
                    <a:pt x="1389" y="701"/>
                    <a:pt x="1396" y="701"/>
                  </a:cubicBezTo>
                  <a:cubicBezTo>
                    <a:pt x="1535" y="705"/>
                    <a:pt x="1676" y="758"/>
                    <a:pt x="1825" y="794"/>
                  </a:cubicBezTo>
                  <a:cubicBezTo>
                    <a:pt x="1894" y="812"/>
                    <a:pt x="1965" y="822"/>
                    <a:pt x="2037" y="822"/>
                  </a:cubicBezTo>
                  <a:cubicBezTo>
                    <a:pt x="2044" y="822"/>
                    <a:pt x="2051" y="822"/>
                    <a:pt x="2059" y="822"/>
                  </a:cubicBezTo>
                  <a:cubicBezTo>
                    <a:pt x="2140" y="819"/>
                    <a:pt x="2221" y="794"/>
                    <a:pt x="2289" y="748"/>
                  </a:cubicBezTo>
                  <a:cubicBezTo>
                    <a:pt x="2355" y="702"/>
                    <a:pt x="2410" y="643"/>
                    <a:pt x="2454" y="576"/>
                  </a:cubicBezTo>
                  <a:cubicBezTo>
                    <a:pt x="2497" y="512"/>
                    <a:pt x="2534" y="446"/>
                    <a:pt x="2571" y="381"/>
                  </a:cubicBezTo>
                  <a:cubicBezTo>
                    <a:pt x="2644" y="255"/>
                    <a:pt x="2731" y="129"/>
                    <a:pt x="2862" y="82"/>
                  </a:cubicBezTo>
                  <a:cubicBezTo>
                    <a:pt x="2901" y="69"/>
                    <a:pt x="2943" y="62"/>
                    <a:pt x="2984" y="62"/>
                  </a:cubicBezTo>
                  <a:close/>
                  <a:moveTo>
                    <a:pt x="2980" y="0"/>
                  </a:moveTo>
                  <a:cubicBezTo>
                    <a:pt x="2933" y="0"/>
                    <a:pt x="2886" y="7"/>
                    <a:pt x="2839" y="22"/>
                  </a:cubicBezTo>
                  <a:cubicBezTo>
                    <a:pt x="2763" y="49"/>
                    <a:pt x="2696" y="96"/>
                    <a:pt x="2643" y="157"/>
                  </a:cubicBezTo>
                  <a:cubicBezTo>
                    <a:pt x="2592" y="216"/>
                    <a:pt x="2547" y="278"/>
                    <a:pt x="2509" y="345"/>
                  </a:cubicBezTo>
                  <a:cubicBezTo>
                    <a:pt x="2432" y="474"/>
                    <a:pt x="2362" y="608"/>
                    <a:pt x="2247" y="684"/>
                  </a:cubicBezTo>
                  <a:cubicBezTo>
                    <a:pt x="2190" y="721"/>
                    <a:pt x="2123" y="742"/>
                    <a:pt x="2054" y="743"/>
                  </a:cubicBezTo>
                  <a:cubicBezTo>
                    <a:pt x="1983" y="743"/>
                    <a:pt x="1912" y="733"/>
                    <a:pt x="1844" y="714"/>
                  </a:cubicBezTo>
                  <a:cubicBezTo>
                    <a:pt x="1702" y="679"/>
                    <a:pt x="1560" y="619"/>
                    <a:pt x="1398" y="613"/>
                  </a:cubicBezTo>
                  <a:cubicBezTo>
                    <a:pt x="1387" y="612"/>
                    <a:pt x="1376" y="612"/>
                    <a:pt x="1366" y="612"/>
                  </a:cubicBezTo>
                  <a:cubicBezTo>
                    <a:pt x="1216" y="612"/>
                    <a:pt x="1074" y="662"/>
                    <a:pt x="944" y="712"/>
                  </a:cubicBezTo>
                  <a:cubicBezTo>
                    <a:pt x="802" y="765"/>
                    <a:pt x="663" y="827"/>
                    <a:pt x="529" y="900"/>
                  </a:cubicBezTo>
                  <a:cubicBezTo>
                    <a:pt x="395" y="974"/>
                    <a:pt x="265" y="1064"/>
                    <a:pt x="163" y="1189"/>
                  </a:cubicBezTo>
                  <a:cubicBezTo>
                    <a:pt x="57" y="1315"/>
                    <a:pt x="1" y="1475"/>
                    <a:pt x="4" y="1639"/>
                  </a:cubicBezTo>
                  <a:cubicBezTo>
                    <a:pt x="10" y="1803"/>
                    <a:pt x="62" y="1951"/>
                    <a:pt x="115" y="2092"/>
                  </a:cubicBezTo>
                  <a:cubicBezTo>
                    <a:pt x="221" y="2376"/>
                    <a:pt x="351" y="2651"/>
                    <a:pt x="504" y="2913"/>
                  </a:cubicBezTo>
                  <a:cubicBezTo>
                    <a:pt x="815" y="3437"/>
                    <a:pt x="1211" y="3903"/>
                    <a:pt x="1676" y="4295"/>
                  </a:cubicBezTo>
                  <a:cubicBezTo>
                    <a:pt x="1791" y="4393"/>
                    <a:pt x="1913" y="4484"/>
                    <a:pt x="2035" y="4573"/>
                  </a:cubicBezTo>
                  <a:cubicBezTo>
                    <a:pt x="2156" y="4661"/>
                    <a:pt x="2279" y="4748"/>
                    <a:pt x="2405" y="4832"/>
                  </a:cubicBezTo>
                  <a:cubicBezTo>
                    <a:pt x="2533" y="4916"/>
                    <a:pt x="2664" y="4993"/>
                    <a:pt x="2800" y="5062"/>
                  </a:cubicBezTo>
                  <a:cubicBezTo>
                    <a:pt x="2870" y="5096"/>
                    <a:pt x="2941" y="5126"/>
                    <a:pt x="3014" y="5152"/>
                  </a:cubicBezTo>
                  <a:cubicBezTo>
                    <a:pt x="3089" y="5177"/>
                    <a:pt x="3166" y="5198"/>
                    <a:pt x="3251" y="5199"/>
                  </a:cubicBezTo>
                  <a:cubicBezTo>
                    <a:pt x="3254" y="5199"/>
                    <a:pt x="3257" y="5199"/>
                    <a:pt x="3259" y="5199"/>
                  </a:cubicBezTo>
                  <a:cubicBezTo>
                    <a:pt x="3301" y="5199"/>
                    <a:pt x="3343" y="5191"/>
                    <a:pt x="3382" y="5176"/>
                  </a:cubicBezTo>
                  <a:cubicBezTo>
                    <a:pt x="3424" y="5158"/>
                    <a:pt x="3461" y="5129"/>
                    <a:pt x="3489" y="5091"/>
                  </a:cubicBezTo>
                  <a:cubicBezTo>
                    <a:pt x="3536" y="5026"/>
                    <a:pt x="3573" y="4955"/>
                    <a:pt x="3600" y="4880"/>
                  </a:cubicBezTo>
                  <a:cubicBezTo>
                    <a:pt x="3651" y="4736"/>
                    <a:pt x="3693" y="4590"/>
                    <a:pt x="3723" y="4441"/>
                  </a:cubicBezTo>
                  <a:cubicBezTo>
                    <a:pt x="3789" y="4147"/>
                    <a:pt x="3828" y="3847"/>
                    <a:pt x="3884" y="3556"/>
                  </a:cubicBezTo>
                  <a:cubicBezTo>
                    <a:pt x="4080" y="2668"/>
                    <a:pt x="4034" y="1743"/>
                    <a:pt x="3749" y="880"/>
                  </a:cubicBezTo>
                  <a:cubicBezTo>
                    <a:pt x="3701" y="737"/>
                    <a:pt x="3652" y="594"/>
                    <a:pt x="3585" y="457"/>
                  </a:cubicBezTo>
                  <a:cubicBezTo>
                    <a:pt x="3517" y="322"/>
                    <a:pt x="3428" y="189"/>
                    <a:pt x="3295" y="100"/>
                  </a:cubicBezTo>
                  <a:cubicBezTo>
                    <a:pt x="3204" y="40"/>
                    <a:pt x="3093" y="0"/>
                    <a:pt x="2980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4932959" y="676441"/>
              <a:ext cx="1804876" cy="1374902"/>
            </a:xfrm>
            <a:custGeom>
              <a:avLst/>
              <a:gdLst/>
              <a:ahLst/>
              <a:cxnLst/>
              <a:rect l="l" t="t" r="r" b="b"/>
              <a:pathLst>
                <a:path w="5692" h="4336" extrusionOk="0">
                  <a:moveTo>
                    <a:pt x="2145" y="0"/>
                  </a:moveTo>
                  <a:cubicBezTo>
                    <a:pt x="2077" y="0"/>
                    <a:pt x="2009" y="12"/>
                    <a:pt x="1944" y="36"/>
                  </a:cubicBezTo>
                  <a:cubicBezTo>
                    <a:pt x="1889" y="56"/>
                    <a:pt x="1838" y="86"/>
                    <a:pt x="1793" y="124"/>
                  </a:cubicBezTo>
                  <a:cubicBezTo>
                    <a:pt x="1750" y="164"/>
                    <a:pt x="1713" y="211"/>
                    <a:pt x="1687" y="263"/>
                  </a:cubicBezTo>
                  <a:cubicBezTo>
                    <a:pt x="1634" y="366"/>
                    <a:pt x="1611" y="478"/>
                    <a:pt x="1582" y="582"/>
                  </a:cubicBezTo>
                  <a:cubicBezTo>
                    <a:pt x="1552" y="685"/>
                    <a:pt x="1505" y="781"/>
                    <a:pt x="1428" y="851"/>
                  </a:cubicBezTo>
                  <a:cubicBezTo>
                    <a:pt x="1350" y="923"/>
                    <a:pt x="1252" y="967"/>
                    <a:pt x="1148" y="998"/>
                  </a:cubicBezTo>
                  <a:cubicBezTo>
                    <a:pt x="941" y="1061"/>
                    <a:pt x="716" y="1078"/>
                    <a:pt x="505" y="1168"/>
                  </a:cubicBezTo>
                  <a:cubicBezTo>
                    <a:pt x="399" y="1211"/>
                    <a:pt x="304" y="1280"/>
                    <a:pt x="226" y="1367"/>
                  </a:cubicBezTo>
                  <a:cubicBezTo>
                    <a:pt x="152" y="1453"/>
                    <a:pt x="93" y="1555"/>
                    <a:pt x="56" y="1663"/>
                  </a:cubicBezTo>
                  <a:cubicBezTo>
                    <a:pt x="20" y="1772"/>
                    <a:pt x="1" y="1886"/>
                    <a:pt x="2" y="2001"/>
                  </a:cubicBezTo>
                  <a:cubicBezTo>
                    <a:pt x="4" y="2115"/>
                    <a:pt x="22" y="2229"/>
                    <a:pt x="54" y="2339"/>
                  </a:cubicBezTo>
                  <a:cubicBezTo>
                    <a:pt x="120" y="2556"/>
                    <a:pt x="235" y="2756"/>
                    <a:pt x="372" y="2934"/>
                  </a:cubicBezTo>
                  <a:cubicBezTo>
                    <a:pt x="508" y="3112"/>
                    <a:pt x="665" y="3274"/>
                    <a:pt x="838" y="3417"/>
                  </a:cubicBezTo>
                  <a:cubicBezTo>
                    <a:pt x="1185" y="3703"/>
                    <a:pt x="1589" y="3915"/>
                    <a:pt x="2014" y="4057"/>
                  </a:cubicBezTo>
                  <a:cubicBezTo>
                    <a:pt x="2439" y="4200"/>
                    <a:pt x="2883" y="4276"/>
                    <a:pt x="3327" y="4312"/>
                  </a:cubicBezTo>
                  <a:cubicBezTo>
                    <a:pt x="3553" y="4328"/>
                    <a:pt x="3780" y="4335"/>
                    <a:pt x="4007" y="4335"/>
                  </a:cubicBezTo>
                  <a:cubicBezTo>
                    <a:pt x="4224" y="4335"/>
                    <a:pt x="4441" y="4329"/>
                    <a:pt x="4657" y="4318"/>
                  </a:cubicBezTo>
                  <a:cubicBezTo>
                    <a:pt x="4768" y="4312"/>
                    <a:pt x="4879" y="4309"/>
                    <a:pt x="4991" y="4297"/>
                  </a:cubicBezTo>
                  <a:cubicBezTo>
                    <a:pt x="5103" y="4285"/>
                    <a:pt x="5219" y="4265"/>
                    <a:pt x="5326" y="4214"/>
                  </a:cubicBezTo>
                  <a:cubicBezTo>
                    <a:pt x="5440" y="4162"/>
                    <a:pt x="5519" y="4069"/>
                    <a:pt x="5581" y="3973"/>
                  </a:cubicBezTo>
                  <a:cubicBezTo>
                    <a:pt x="5642" y="3875"/>
                    <a:pt x="5692" y="3766"/>
                    <a:pt x="5684" y="3642"/>
                  </a:cubicBezTo>
                  <a:cubicBezTo>
                    <a:pt x="5684" y="3622"/>
                    <a:pt x="5669" y="3613"/>
                    <a:pt x="5654" y="3613"/>
                  </a:cubicBezTo>
                  <a:cubicBezTo>
                    <a:pt x="5640" y="3613"/>
                    <a:pt x="5625" y="3623"/>
                    <a:pt x="5626" y="3643"/>
                  </a:cubicBezTo>
                  <a:lnTo>
                    <a:pt x="5626" y="3645"/>
                  </a:lnTo>
                  <a:cubicBezTo>
                    <a:pt x="5626" y="3745"/>
                    <a:pt x="5576" y="3844"/>
                    <a:pt x="5516" y="3929"/>
                  </a:cubicBezTo>
                  <a:cubicBezTo>
                    <a:pt x="5455" y="4014"/>
                    <a:pt x="5379" y="4092"/>
                    <a:pt x="5288" y="4127"/>
                  </a:cubicBezTo>
                  <a:cubicBezTo>
                    <a:pt x="5096" y="4204"/>
                    <a:pt x="4873" y="4192"/>
                    <a:pt x="4653" y="4199"/>
                  </a:cubicBezTo>
                  <a:cubicBezTo>
                    <a:pt x="4500" y="4201"/>
                    <a:pt x="4346" y="4203"/>
                    <a:pt x="4193" y="4203"/>
                  </a:cubicBezTo>
                  <a:cubicBezTo>
                    <a:pt x="3907" y="4203"/>
                    <a:pt x="3621" y="4196"/>
                    <a:pt x="3337" y="4173"/>
                  </a:cubicBezTo>
                  <a:cubicBezTo>
                    <a:pt x="2902" y="4141"/>
                    <a:pt x="2468" y="4069"/>
                    <a:pt x="2055" y="3934"/>
                  </a:cubicBezTo>
                  <a:cubicBezTo>
                    <a:pt x="1641" y="3801"/>
                    <a:pt x="1245" y="3605"/>
                    <a:pt x="905" y="3334"/>
                  </a:cubicBezTo>
                  <a:cubicBezTo>
                    <a:pt x="735" y="3199"/>
                    <a:pt x="581" y="3046"/>
                    <a:pt x="447" y="2876"/>
                  </a:cubicBezTo>
                  <a:cubicBezTo>
                    <a:pt x="313" y="2707"/>
                    <a:pt x="200" y="2518"/>
                    <a:pt x="135" y="2314"/>
                  </a:cubicBezTo>
                  <a:cubicBezTo>
                    <a:pt x="69" y="2111"/>
                    <a:pt x="58" y="1889"/>
                    <a:pt x="125" y="1687"/>
                  </a:cubicBezTo>
                  <a:cubicBezTo>
                    <a:pt x="188" y="1484"/>
                    <a:pt x="330" y="1305"/>
                    <a:pt x="530" y="1225"/>
                  </a:cubicBezTo>
                  <a:cubicBezTo>
                    <a:pt x="727" y="1140"/>
                    <a:pt x="950" y="1121"/>
                    <a:pt x="1166" y="1055"/>
                  </a:cubicBezTo>
                  <a:cubicBezTo>
                    <a:pt x="1272" y="1022"/>
                    <a:pt x="1378" y="973"/>
                    <a:pt x="1467" y="895"/>
                  </a:cubicBezTo>
                  <a:cubicBezTo>
                    <a:pt x="1555" y="817"/>
                    <a:pt x="1604" y="705"/>
                    <a:pt x="1636" y="597"/>
                  </a:cubicBezTo>
                  <a:cubicBezTo>
                    <a:pt x="1668" y="490"/>
                    <a:pt x="1689" y="383"/>
                    <a:pt x="1736" y="289"/>
                  </a:cubicBezTo>
                  <a:cubicBezTo>
                    <a:pt x="1782" y="194"/>
                    <a:pt x="1864" y="122"/>
                    <a:pt x="1963" y="88"/>
                  </a:cubicBezTo>
                  <a:cubicBezTo>
                    <a:pt x="2020" y="67"/>
                    <a:pt x="2080" y="57"/>
                    <a:pt x="2139" y="57"/>
                  </a:cubicBezTo>
                  <a:cubicBezTo>
                    <a:pt x="2184" y="57"/>
                    <a:pt x="2228" y="63"/>
                    <a:pt x="2272" y="74"/>
                  </a:cubicBezTo>
                  <a:cubicBezTo>
                    <a:pt x="2374" y="100"/>
                    <a:pt x="2465" y="159"/>
                    <a:pt x="2521" y="245"/>
                  </a:cubicBezTo>
                  <a:cubicBezTo>
                    <a:pt x="2528" y="255"/>
                    <a:pt x="2536" y="259"/>
                    <a:pt x="2545" y="259"/>
                  </a:cubicBezTo>
                  <a:cubicBezTo>
                    <a:pt x="2565" y="259"/>
                    <a:pt x="2586" y="236"/>
                    <a:pt x="2571" y="213"/>
                  </a:cubicBezTo>
                  <a:cubicBezTo>
                    <a:pt x="2506" y="112"/>
                    <a:pt x="2398" y="46"/>
                    <a:pt x="2287" y="18"/>
                  </a:cubicBezTo>
                  <a:cubicBezTo>
                    <a:pt x="2240" y="6"/>
                    <a:pt x="2192" y="0"/>
                    <a:pt x="2145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6861818" y="165926"/>
              <a:ext cx="962368" cy="1702773"/>
            </a:xfrm>
            <a:custGeom>
              <a:avLst/>
              <a:gdLst/>
              <a:ahLst/>
              <a:cxnLst/>
              <a:rect l="l" t="t" r="r" b="b"/>
              <a:pathLst>
                <a:path w="3035" h="5370" extrusionOk="0">
                  <a:moveTo>
                    <a:pt x="2286" y="0"/>
                  </a:moveTo>
                  <a:cubicBezTo>
                    <a:pt x="2240" y="0"/>
                    <a:pt x="2193" y="6"/>
                    <a:pt x="2148" y="18"/>
                  </a:cubicBezTo>
                  <a:cubicBezTo>
                    <a:pt x="2057" y="40"/>
                    <a:pt x="1978" y="89"/>
                    <a:pt x="1904" y="140"/>
                  </a:cubicBezTo>
                  <a:cubicBezTo>
                    <a:pt x="1758" y="246"/>
                    <a:pt x="1640" y="380"/>
                    <a:pt x="1509" y="493"/>
                  </a:cubicBezTo>
                  <a:cubicBezTo>
                    <a:pt x="1447" y="551"/>
                    <a:pt x="1376" y="599"/>
                    <a:pt x="1299" y="636"/>
                  </a:cubicBezTo>
                  <a:cubicBezTo>
                    <a:pt x="1243" y="662"/>
                    <a:pt x="1182" y="675"/>
                    <a:pt x="1121" y="675"/>
                  </a:cubicBezTo>
                  <a:cubicBezTo>
                    <a:pt x="1104" y="675"/>
                    <a:pt x="1087" y="674"/>
                    <a:pt x="1070" y="672"/>
                  </a:cubicBezTo>
                  <a:lnTo>
                    <a:pt x="1070" y="672"/>
                  </a:lnTo>
                  <a:cubicBezTo>
                    <a:pt x="1031" y="608"/>
                    <a:pt x="973" y="558"/>
                    <a:pt x="904" y="529"/>
                  </a:cubicBezTo>
                  <a:cubicBezTo>
                    <a:pt x="838" y="500"/>
                    <a:pt x="768" y="485"/>
                    <a:pt x="697" y="485"/>
                  </a:cubicBezTo>
                  <a:cubicBezTo>
                    <a:pt x="614" y="485"/>
                    <a:pt x="531" y="506"/>
                    <a:pt x="455" y="546"/>
                  </a:cubicBezTo>
                  <a:cubicBezTo>
                    <a:pt x="384" y="582"/>
                    <a:pt x="327" y="642"/>
                    <a:pt x="291" y="713"/>
                  </a:cubicBezTo>
                  <a:lnTo>
                    <a:pt x="291" y="714"/>
                  </a:lnTo>
                  <a:cubicBezTo>
                    <a:pt x="279" y="738"/>
                    <a:pt x="299" y="758"/>
                    <a:pt x="319" y="758"/>
                  </a:cubicBezTo>
                  <a:cubicBezTo>
                    <a:pt x="329" y="758"/>
                    <a:pt x="339" y="753"/>
                    <a:pt x="344" y="740"/>
                  </a:cubicBezTo>
                  <a:cubicBezTo>
                    <a:pt x="374" y="679"/>
                    <a:pt x="423" y="628"/>
                    <a:pt x="483" y="597"/>
                  </a:cubicBezTo>
                  <a:cubicBezTo>
                    <a:pt x="544" y="563"/>
                    <a:pt x="611" y="544"/>
                    <a:pt x="681" y="542"/>
                  </a:cubicBezTo>
                  <a:cubicBezTo>
                    <a:pt x="688" y="542"/>
                    <a:pt x="695" y="542"/>
                    <a:pt x="703" y="542"/>
                  </a:cubicBezTo>
                  <a:cubicBezTo>
                    <a:pt x="765" y="542"/>
                    <a:pt x="826" y="554"/>
                    <a:pt x="882" y="579"/>
                  </a:cubicBezTo>
                  <a:cubicBezTo>
                    <a:pt x="945" y="606"/>
                    <a:pt x="996" y="653"/>
                    <a:pt x="1030" y="712"/>
                  </a:cubicBezTo>
                  <a:cubicBezTo>
                    <a:pt x="1034" y="720"/>
                    <a:pt x="1041" y="726"/>
                    <a:pt x="1049" y="727"/>
                  </a:cubicBezTo>
                  <a:cubicBezTo>
                    <a:pt x="1074" y="731"/>
                    <a:pt x="1099" y="733"/>
                    <a:pt x="1124" y="733"/>
                  </a:cubicBezTo>
                  <a:cubicBezTo>
                    <a:pt x="1193" y="733"/>
                    <a:pt x="1260" y="718"/>
                    <a:pt x="1323" y="689"/>
                  </a:cubicBezTo>
                  <a:cubicBezTo>
                    <a:pt x="1404" y="651"/>
                    <a:pt x="1480" y="599"/>
                    <a:pt x="1547" y="539"/>
                  </a:cubicBezTo>
                  <a:cubicBezTo>
                    <a:pt x="1683" y="423"/>
                    <a:pt x="1800" y="291"/>
                    <a:pt x="1940" y="191"/>
                  </a:cubicBezTo>
                  <a:cubicBezTo>
                    <a:pt x="2009" y="142"/>
                    <a:pt x="2083" y="97"/>
                    <a:pt x="2165" y="79"/>
                  </a:cubicBezTo>
                  <a:cubicBezTo>
                    <a:pt x="2205" y="68"/>
                    <a:pt x="2246" y="62"/>
                    <a:pt x="2287" y="62"/>
                  </a:cubicBezTo>
                  <a:cubicBezTo>
                    <a:pt x="2328" y="62"/>
                    <a:pt x="2369" y="68"/>
                    <a:pt x="2410" y="79"/>
                  </a:cubicBezTo>
                  <a:cubicBezTo>
                    <a:pt x="2571" y="123"/>
                    <a:pt x="2704" y="244"/>
                    <a:pt x="2795" y="383"/>
                  </a:cubicBezTo>
                  <a:cubicBezTo>
                    <a:pt x="2841" y="455"/>
                    <a:pt x="2877" y="531"/>
                    <a:pt x="2901" y="613"/>
                  </a:cubicBezTo>
                  <a:cubicBezTo>
                    <a:pt x="2923" y="694"/>
                    <a:pt x="2937" y="778"/>
                    <a:pt x="2942" y="863"/>
                  </a:cubicBezTo>
                  <a:cubicBezTo>
                    <a:pt x="2949" y="1034"/>
                    <a:pt x="2930" y="1207"/>
                    <a:pt x="2887" y="1373"/>
                  </a:cubicBezTo>
                  <a:cubicBezTo>
                    <a:pt x="2804" y="1709"/>
                    <a:pt x="2657" y="2027"/>
                    <a:pt x="2518" y="2352"/>
                  </a:cubicBezTo>
                  <a:cubicBezTo>
                    <a:pt x="2381" y="2675"/>
                    <a:pt x="2241" y="2997"/>
                    <a:pt x="2105" y="3323"/>
                  </a:cubicBezTo>
                  <a:cubicBezTo>
                    <a:pt x="1969" y="3647"/>
                    <a:pt x="1835" y="3970"/>
                    <a:pt x="1664" y="4271"/>
                  </a:cubicBezTo>
                  <a:cubicBezTo>
                    <a:pt x="1496" y="4572"/>
                    <a:pt x="1285" y="4851"/>
                    <a:pt x="1007" y="5047"/>
                  </a:cubicBezTo>
                  <a:cubicBezTo>
                    <a:pt x="868" y="5144"/>
                    <a:pt x="715" y="5222"/>
                    <a:pt x="552" y="5260"/>
                  </a:cubicBezTo>
                  <a:cubicBezTo>
                    <a:pt x="478" y="5276"/>
                    <a:pt x="402" y="5286"/>
                    <a:pt x="326" y="5286"/>
                  </a:cubicBezTo>
                  <a:cubicBezTo>
                    <a:pt x="233" y="5286"/>
                    <a:pt x="141" y="5271"/>
                    <a:pt x="54" y="5239"/>
                  </a:cubicBezTo>
                  <a:cubicBezTo>
                    <a:pt x="50" y="5238"/>
                    <a:pt x="47" y="5238"/>
                    <a:pt x="43" y="5238"/>
                  </a:cubicBezTo>
                  <a:cubicBezTo>
                    <a:pt x="15" y="5238"/>
                    <a:pt x="1" y="5279"/>
                    <a:pt x="31" y="5293"/>
                  </a:cubicBezTo>
                  <a:cubicBezTo>
                    <a:pt x="143" y="5348"/>
                    <a:pt x="265" y="5369"/>
                    <a:pt x="388" y="5369"/>
                  </a:cubicBezTo>
                  <a:cubicBezTo>
                    <a:pt x="449" y="5369"/>
                    <a:pt x="510" y="5364"/>
                    <a:pt x="570" y="5355"/>
                  </a:cubicBezTo>
                  <a:cubicBezTo>
                    <a:pt x="660" y="5339"/>
                    <a:pt x="749" y="5312"/>
                    <a:pt x="834" y="5275"/>
                  </a:cubicBezTo>
                  <a:cubicBezTo>
                    <a:pt x="874" y="5255"/>
                    <a:pt x="918" y="5239"/>
                    <a:pt x="957" y="5216"/>
                  </a:cubicBezTo>
                  <a:cubicBezTo>
                    <a:pt x="996" y="5192"/>
                    <a:pt x="1035" y="5170"/>
                    <a:pt x="1074" y="5146"/>
                  </a:cubicBezTo>
                  <a:cubicBezTo>
                    <a:pt x="1226" y="5045"/>
                    <a:pt x="1362" y="4923"/>
                    <a:pt x="1478" y="4782"/>
                  </a:cubicBezTo>
                  <a:cubicBezTo>
                    <a:pt x="1592" y="4643"/>
                    <a:pt x="1695" y="4496"/>
                    <a:pt x="1783" y="4339"/>
                  </a:cubicBezTo>
                  <a:cubicBezTo>
                    <a:pt x="1961" y="4027"/>
                    <a:pt x="2092" y="3697"/>
                    <a:pt x="2227" y="3373"/>
                  </a:cubicBezTo>
                  <a:cubicBezTo>
                    <a:pt x="2362" y="3049"/>
                    <a:pt x="2491" y="2721"/>
                    <a:pt x="2623" y="2395"/>
                  </a:cubicBezTo>
                  <a:cubicBezTo>
                    <a:pt x="2754" y="2070"/>
                    <a:pt x="2898" y="1744"/>
                    <a:pt x="2978" y="1394"/>
                  </a:cubicBezTo>
                  <a:cubicBezTo>
                    <a:pt x="3019" y="1219"/>
                    <a:pt x="3035" y="1038"/>
                    <a:pt x="3024" y="858"/>
                  </a:cubicBezTo>
                  <a:cubicBezTo>
                    <a:pt x="3017" y="767"/>
                    <a:pt x="3001" y="678"/>
                    <a:pt x="2974" y="590"/>
                  </a:cubicBezTo>
                  <a:cubicBezTo>
                    <a:pt x="2946" y="502"/>
                    <a:pt x="2906" y="419"/>
                    <a:pt x="2855" y="344"/>
                  </a:cubicBezTo>
                  <a:cubicBezTo>
                    <a:pt x="2753" y="194"/>
                    <a:pt x="2606" y="66"/>
                    <a:pt x="2424" y="18"/>
                  </a:cubicBezTo>
                  <a:cubicBezTo>
                    <a:pt x="2379" y="6"/>
                    <a:pt x="2333" y="0"/>
                    <a:pt x="2286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6011383" y="426257"/>
              <a:ext cx="837118" cy="1432613"/>
            </a:xfrm>
            <a:custGeom>
              <a:avLst/>
              <a:gdLst/>
              <a:ahLst/>
              <a:cxnLst/>
              <a:rect l="l" t="t" r="r" b="b"/>
              <a:pathLst>
                <a:path w="2640" h="4518" extrusionOk="0">
                  <a:moveTo>
                    <a:pt x="1697" y="1"/>
                  </a:moveTo>
                  <a:cubicBezTo>
                    <a:pt x="1682" y="1"/>
                    <a:pt x="1667" y="10"/>
                    <a:pt x="1667" y="30"/>
                  </a:cubicBezTo>
                  <a:cubicBezTo>
                    <a:pt x="1671" y="424"/>
                    <a:pt x="1781" y="808"/>
                    <a:pt x="1983" y="1145"/>
                  </a:cubicBezTo>
                  <a:cubicBezTo>
                    <a:pt x="2084" y="1312"/>
                    <a:pt x="2198" y="1468"/>
                    <a:pt x="2292" y="1634"/>
                  </a:cubicBezTo>
                  <a:cubicBezTo>
                    <a:pt x="2386" y="1798"/>
                    <a:pt x="2442" y="1981"/>
                    <a:pt x="2480" y="2168"/>
                  </a:cubicBezTo>
                  <a:cubicBezTo>
                    <a:pt x="2556" y="2543"/>
                    <a:pt x="2565" y="2930"/>
                    <a:pt x="2555" y="3312"/>
                  </a:cubicBezTo>
                  <a:cubicBezTo>
                    <a:pt x="2543" y="3668"/>
                    <a:pt x="2510" y="4022"/>
                    <a:pt x="2457" y="4373"/>
                  </a:cubicBezTo>
                  <a:lnTo>
                    <a:pt x="2457" y="4373"/>
                  </a:lnTo>
                  <a:cubicBezTo>
                    <a:pt x="2325" y="4271"/>
                    <a:pt x="2209" y="4145"/>
                    <a:pt x="2104" y="4011"/>
                  </a:cubicBezTo>
                  <a:cubicBezTo>
                    <a:pt x="1981" y="3854"/>
                    <a:pt x="1870" y="3687"/>
                    <a:pt x="1771" y="3515"/>
                  </a:cubicBezTo>
                  <a:cubicBezTo>
                    <a:pt x="1669" y="3341"/>
                    <a:pt x="1576" y="3164"/>
                    <a:pt x="1487" y="2985"/>
                  </a:cubicBezTo>
                  <a:cubicBezTo>
                    <a:pt x="1401" y="2805"/>
                    <a:pt x="1328" y="2619"/>
                    <a:pt x="1268" y="2429"/>
                  </a:cubicBezTo>
                  <a:cubicBezTo>
                    <a:pt x="1145" y="2049"/>
                    <a:pt x="1042" y="1654"/>
                    <a:pt x="884" y="1274"/>
                  </a:cubicBezTo>
                  <a:cubicBezTo>
                    <a:pt x="801" y="1085"/>
                    <a:pt x="700" y="900"/>
                    <a:pt x="565" y="741"/>
                  </a:cubicBezTo>
                  <a:cubicBezTo>
                    <a:pt x="431" y="582"/>
                    <a:pt x="256" y="449"/>
                    <a:pt x="52" y="392"/>
                  </a:cubicBezTo>
                  <a:cubicBezTo>
                    <a:pt x="48" y="391"/>
                    <a:pt x="45" y="390"/>
                    <a:pt x="42" y="390"/>
                  </a:cubicBezTo>
                  <a:cubicBezTo>
                    <a:pt x="13" y="390"/>
                    <a:pt x="1" y="436"/>
                    <a:pt x="34" y="448"/>
                  </a:cubicBezTo>
                  <a:cubicBezTo>
                    <a:pt x="216" y="519"/>
                    <a:pt x="366" y="651"/>
                    <a:pt x="486" y="806"/>
                  </a:cubicBezTo>
                  <a:cubicBezTo>
                    <a:pt x="606" y="960"/>
                    <a:pt x="695" y="1139"/>
                    <a:pt x="768" y="1323"/>
                  </a:cubicBezTo>
                  <a:cubicBezTo>
                    <a:pt x="916" y="1692"/>
                    <a:pt x="1006" y="2087"/>
                    <a:pt x="1138" y="2472"/>
                  </a:cubicBezTo>
                  <a:cubicBezTo>
                    <a:pt x="1201" y="2668"/>
                    <a:pt x="1278" y="2859"/>
                    <a:pt x="1368" y="3044"/>
                  </a:cubicBezTo>
                  <a:cubicBezTo>
                    <a:pt x="1459" y="3226"/>
                    <a:pt x="1556" y="3405"/>
                    <a:pt x="1664" y="3580"/>
                  </a:cubicBezTo>
                  <a:cubicBezTo>
                    <a:pt x="1769" y="3755"/>
                    <a:pt x="1886" y="3923"/>
                    <a:pt x="2015" y="4083"/>
                  </a:cubicBezTo>
                  <a:cubicBezTo>
                    <a:pt x="2144" y="4242"/>
                    <a:pt x="2291" y="4392"/>
                    <a:pt x="2467" y="4509"/>
                  </a:cubicBezTo>
                  <a:cubicBezTo>
                    <a:pt x="2475" y="4515"/>
                    <a:pt x="2485" y="4517"/>
                    <a:pt x="2494" y="4517"/>
                  </a:cubicBezTo>
                  <a:cubicBezTo>
                    <a:pt x="2519" y="4517"/>
                    <a:pt x="2542" y="4500"/>
                    <a:pt x="2546" y="4473"/>
                  </a:cubicBezTo>
                  <a:cubicBezTo>
                    <a:pt x="2601" y="4089"/>
                    <a:pt x="2631" y="3702"/>
                    <a:pt x="2635" y="3313"/>
                  </a:cubicBezTo>
                  <a:cubicBezTo>
                    <a:pt x="2640" y="2927"/>
                    <a:pt x="2621" y="2537"/>
                    <a:pt x="2542" y="2155"/>
                  </a:cubicBezTo>
                  <a:cubicBezTo>
                    <a:pt x="2501" y="1965"/>
                    <a:pt x="2442" y="1775"/>
                    <a:pt x="2344" y="1603"/>
                  </a:cubicBezTo>
                  <a:cubicBezTo>
                    <a:pt x="2248" y="1433"/>
                    <a:pt x="2131" y="1279"/>
                    <a:pt x="2033" y="1116"/>
                  </a:cubicBezTo>
                  <a:cubicBezTo>
                    <a:pt x="1831" y="789"/>
                    <a:pt x="1725" y="414"/>
                    <a:pt x="1725" y="30"/>
                  </a:cubicBezTo>
                  <a:lnTo>
                    <a:pt x="1726" y="30"/>
                  </a:lnTo>
                  <a:cubicBezTo>
                    <a:pt x="1726" y="10"/>
                    <a:pt x="1711" y="1"/>
                    <a:pt x="1697" y="1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6896064" y="213807"/>
              <a:ext cx="664938" cy="1634282"/>
            </a:xfrm>
            <a:custGeom>
              <a:avLst/>
              <a:gdLst/>
              <a:ahLst/>
              <a:cxnLst/>
              <a:rect l="l" t="t" r="r" b="b"/>
              <a:pathLst>
                <a:path w="2097" h="5154" extrusionOk="0">
                  <a:moveTo>
                    <a:pt x="2056" y="1"/>
                  </a:moveTo>
                  <a:cubicBezTo>
                    <a:pt x="2046" y="1"/>
                    <a:pt x="2035" y="6"/>
                    <a:pt x="2030" y="20"/>
                  </a:cubicBezTo>
                  <a:cubicBezTo>
                    <a:pt x="1933" y="250"/>
                    <a:pt x="1861" y="491"/>
                    <a:pt x="1816" y="737"/>
                  </a:cubicBezTo>
                  <a:cubicBezTo>
                    <a:pt x="1769" y="982"/>
                    <a:pt x="1750" y="1232"/>
                    <a:pt x="1758" y="1482"/>
                  </a:cubicBezTo>
                  <a:cubicBezTo>
                    <a:pt x="1764" y="1731"/>
                    <a:pt x="1815" y="1977"/>
                    <a:pt x="1811" y="2221"/>
                  </a:cubicBezTo>
                  <a:cubicBezTo>
                    <a:pt x="1806" y="2465"/>
                    <a:pt x="1747" y="2705"/>
                    <a:pt x="1694" y="2948"/>
                  </a:cubicBezTo>
                  <a:cubicBezTo>
                    <a:pt x="1640" y="3191"/>
                    <a:pt x="1606" y="3438"/>
                    <a:pt x="1553" y="3677"/>
                  </a:cubicBezTo>
                  <a:cubicBezTo>
                    <a:pt x="1501" y="3916"/>
                    <a:pt x="1423" y="4151"/>
                    <a:pt x="1294" y="4353"/>
                  </a:cubicBezTo>
                  <a:cubicBezTo>
                    <a:pt x="1165" y="4554"/>
                    <a:pt x="980" y="4722"/>
                    <a:pt x="752" y="4785"/>
                  </a:cubicBezTo>
                  <a:cubicBezTo>
                    <a:pt x="693" y="4803"/>
                    <a:pt x="631" y="4817"/>
                    <a:pt x="569" y="4831"/>
                  </a:cubicBezTo>
                  <a:lnTo>
                    <a:pt x="569" y="4831"/>
                  </a:lnTo>
                  <a:cubicBezTo>
                    <a:pt x="584" y="4815"/>
                    <a:pt x="599" y="4798"/>
                    <a:pt x="614" y="4781"/>
                  </a:cubicBezTo>
                  <a:cubicBezTo>
                    <a:pt x="681" y="4700"/>
                    <a:pt x="741" y="4615"/>
                    <a:pt x="795" y="4525"/>
                  </a:cubicBezTo>
                  <a:cubicBezTo>
                    <a:pt x="848" y="4435"/>
                    <a:pt x="896" y="4342"/>
                    <a:pt x="937" y="4247"/>
                  </a:cubicBezTo>
                  <a:cubicBezTo>
                    <a:pt x="1019" y="4060"/>
                    <a:pt x="1088" y="3866"/>
                    <a:pt x="1146" y="3668"/>
                  </a:cubicBezTo>
                  <a:cubicBezTo>
                    <a:pt x="1208" y="3472"/>
                    <a:pt x="1255" y="3271"/>
                    <a:pt x="1288" y="3069"/>
                  </a:cubicBezTo>
                  <a:cubicBezTo>
                    <a:pt x="1321" y="2863"/>
                    <a:pt x="1330" y="2655"/>
                    <a:pt x="1316" y="2447"/>
                  </a:cubicBezTo>
                  <a:cubicBezTo>
                    <a:pt x="1308" y="2343"/>
                    <a:pt x="1293" y="2240"/>
                    <a:pt x="1270" y="2138"/>
                  </a:cubicBezTo>
                  <a:cubicBezTo>
                    <a:pt x="1248" y="2036"/>
                    <a:pt x="1218" y="1938"/>
                    <a:pt x="1188" y="1841"/>
                  </a:cubicBezTo>
                  <a:cubicBezTo>
                    <a:pt x="1127" y="1647"/>
                    <a:pt x="1065" y="1457"/>
                    <a:pt x="1042" y="1261"/>
                  </a:cubicBezTo>
                  <a:cubicBezTo>
                    <a:pt x="1017" y="1068"/>
                    <a:pt x="1032" y="865"/>
                    <a:pt x="1122" y="692"/>
                  </a:cubicBezTo>
                  <a:cubicBezTo>
                    <a:pt x="1135" y="669"/>
                    <a:pt x="1115" y="648"/>
                    <a:pt x="1095" y="648"/>
                  </a:cubicBezTo>
                  <a:cubicBezTo>
                    <a:pt x="1086" y="648"/>
                    <a:pt x="1077" y="652"/>
                    <a:pt x="1071" y="663"/>
                  </a:cubicBezTo>
                  <a:cubicBezTo>
                    <a:pt x="956" y="843"/>
                    <a:pt x="932" y="1064"/>
                    <a:pt x="945" y="1271"/>
                  </a:cubicBezTo>
                  <a:cubicBezTo>
                    <a:pt x="961" y="1481"/>
                    <a:pt x="1020" y="1680"/>
                    <a:pt x="1074" y="1874"/>
                  </a:cubicBezTo>
                  <a:cubicBezTo>
                    <a:pt x="1126" y="2070"/>
                    <a:pt x="1174" y="2260"/>
                    <a:pt x="1185" y="2457"/>
                  </a:cubicBezTo>
                  <a:cubicBezTo>
                    <a:pt x="1196" y="2654"/>
                    <a:pt x="1184" y="2852"/>
                    <a:pt x="1151" y="3047"/>
                  </a:cubicBezTo>
                  <a:cubicBezTo>
                    <a:pt x="1118" y="3244"/>
                    <a:pt x="1072" y="3439"/>
                    <a:pt x="1015" y="3629"/>
                  </a:cubicBezTo>
                  <a:cubicBezTo>
                    <a:pt x="961" y="3821"/>
                    <a:pt x="894" y="4010"/>
                    <a:pt x="816" y="4194"/>
                  </a:cubicBezTo>
                  <a:cubicBezTo>
                    <a:pt x="736" y="4375"/>
                    <a:pt x="640" y="4549"/>
                    <a:pt x="517" y="4700"/>
                  </a:cubicBezTo>
                  <a:cubicBezTo>
                    <a:pt x="457" y="4772"/>
                    <a:pt x="390" y="4838"/>
                    <a:pt x="317" y="4896"/>
                  </a:cubicBezTo>
                  <a:lnTo>
                    <a:pt x="317" y="4896"/>
                  </a:lnTo>
                  <a:cubicBezTo>
                    <a:pt x="280" y="4908"/>
                    <a:pt x="244" y="4923"/>
                    <a:pt x="209" y="4940"/>
                  </a:cubicBezTo>
                  <a:cubicBezTo>
                    <a:pt x="148" y="4970"/>
                    <a:pt x="92" y="5008"/>
                    <a:pt x="41" y="5054"/>
                  </a:cubicBezTo>
                  <a:cubicBezTo>
                    <a:pt x="0" y="5091"/>
                    <a:pt x="31" y="5154"/>
                    <a:pt x="79" y="5154"/>
                  </a:cubicBezTo>
                  <a:cubicBezTo>
                    <a:pt x="86" y="5154"/>
                    <a:pt x="93" y="5153"/>
                    <a:pt x="101" y="5150"/>
                  </a:cubicBezTo>
                  <a:cubicBezTo>
                    <a:pt x="201" y="5112"/>
                    <a:pt x="295" y="5060"/>
                    <a:pt x="382" y="4998"/>
                  </a:cubicBezTo>
                  <a:cubicBezTo>
                    <a:pt x="388" y="4993"/>
                    <a:pt x="394" y="4989"/>
                    <a:pt x="400" y="4984"/>
                  </a:cubicBezTo>
                  <a:lnTo>
                    <a:pt x="400" y="4984"/>
                  </a:lnTo>
                  <a:cubicBezTo>
                    <a:pt x="407" y="4982"/>
                    <a:pt x="414" y="4980"/>
                    <a:pt x="422" y="4978"/>
                  </a:cubicBezTo>
                  <a:cubicBezTo>
                    <a:pt x="536" y="4944"/>
                    <a:pt x="659" y="4923"/>
                    <a:pt x="782" y="4883"/>
                  </a:cubicBezTo>
                  <a:cubicBezTo>
                    <a:pt x="906" y="4845"/>
                    <a:pt x="1022" y="4781"/>
                    <a:pt x="1121" y="4695"/>
                  </a:cubicBezTo>
                  <a:cubicBezTo>
                    <a:pt x="1218" y="4610"/>
                    <a:pt x="1302" y="4511"/>
                    <a:pt x="1369" y="4401"/>
                  </a:cubicBezTo>
                  <a:cubicBezTo>
                    <a:pt x="1504" y="4184"/>
                    <a:pt x="1578" y="3939"/>
                    <a:pt x="1627" y="3693"/>
                  </a:cubicBezTo>
                  <a:cubicBezTo>
                    <a:pt x="1676" y="3448"/>
                    <a:pt x="1706" y="3203"/>
                    <a:pt x="1756" y="2961"/>
                  </a:cubicBezTo>
                  <a:cubicBezTo>
                    <a:pt x="1805" y="2720"/>
                    <a:pt x="1867" y="2475"/>
                    <a:pt x="1870" y="2223"/>
                  </a:cubicBezTo>
                  <a:cubicBezTo>
                    <a:pt x="1872" y="1970"/>
                    <a:pt x="1821" y="1725"/>
                    <a:pt x="1814" y="1481"/>
                  </a:cubicBezTo>
                  <a:cubicBezTo>
                    <a:pt x="1795" y="987"/>
                    <a:pt x="1887" y="497"/>
                    <a:pt x="2084" y="45"/>
                  </a:cubicBezTo>
                  <a:lnTo>
                    <a:pt x="2085" y="43"/>
                  </a:lnTo>
                  <a:cubicBezTo>
                    <a:pt x="2096" y="20"/>
                    <a:pt x="2076" y="1"/>
                    <a:pt x="2056" y="1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990987" y="951041"/>
              <a:ext cx="1717042" cy="982979"/>
            </a:xfrm>
            <a:custGeom>
              <a:avLst/>
              <a:gdLst/>
              <a:ahLst/>
              <a:cxnLst/>
              <a:rect l="l" t="t" r="r" b="b"/>
              <a:pathLst>
                <a:path w="5415" h="3100" extrusionOk="0">
                  <a:moveTo>
                    <a:pt x="1274" y="1"/>
                  </a:moveTo>
                  <a:cubicBezTo>
                    <a:pt x="1238" y="1"/>
                    <a:pt x="1234" y="57"/>
                    <a:pt x="1273" y="60"/>
                  </a:cubicBezTo>
                  <a:cubicBezTo>
                    <a:pt x="1481" y="76"/>
                    <a:pt x="1667" y="192"/>
                    <a:pt x="1818" y="338"/>
                  </a:cubicBezTo>
                  <a:cubicBezTo>
                    <a:pt x="1973" y="483"/>
                    <a:pt x="2098" y="656"/>
                    <a:pt x="2233" y="824"/>
                  </a:cubicBezTo>
                  <a:cubicBezTo>
                    <a:pt x="2503" y="1160"/>
                    <a:pt x="2805" y="1469"/>
                    <a:pt x="3132" y="1748"/>
                  </a:cubicBezTo>
                  <a:cubicBezTo>
                    <a:pt x="3460" y="2029"/>
                    <a:pt x="3809" y="2283"/>
                    <a:pt x="4176" y="2508"/>
                  </a:cubicBezTo>
                  <a:cubicBezTo>
                    <a:pt x="4449" y="2678"/>
                    <a:pt x="4732" y="2829"/>
                    <a:pt x="5024" y="2963"/>
                  </a:cubicBezTo>
                  <a:lnTo>
                    <a:pt x="5024" y="2963"/>
                  </a:lnTo>
                  <a:cubicBezTo>
                    <a:pt x="4623" y="2916"/>
                    <a:pt x="4223" y="2865"/>
                    <a:pt x="3821" y="2816"/>
                  </a:cubicBezTo>
                  <a:cubicBezTo>
                    <a:pt x="3566" y="2785"/>
                    <a:pt x="3311" y="2753"/>
                    <a:pt x="3055" y="2725"/>
                  </a:cubicBezTo>
                  <a:cubicBezTo>
                    <a:pt x="2800" y="2695"/>
                    <a:pt x="2543" y="2677"/>
                    <a:pt x="2297" y="2629"/>
                  </a:cubicBezTo>
                  <a:cubicBezTo>
                    <a:pt x="2052" y="2581"/>
                    <a:pt x="1815" y="2496"/>
                    <a:pt x="1595" y="2378"/>
                  </a:cubicBezTo>
                  <a:cubicBezTo>
                    <a:pt x="1374" y="2258"/>
                    <a:pt x="1170" y="2109"/>
                    <a:pt x="986" y="1937"/>
                  </a:cubicBezTo>
                  <a:cubicBezTo>
                    <a:pt x="614" y="1596"/>
                    <a:pt x="312" y="1179"/>
                    <a:pt x="60" y="735"/>
                  </a:cubicBezTo>
                  <a:cubicBezTo>
                    <a:pt x="55" y="725"/>
                    <a:pt x="45" y="720"/>
                    <a:pt x="35" y="720"/>
                  </a:cubicBezTo>
                  <a:cubicBezTo>
                    <a:pt x="31" y="720"/>
                    <a:pt x="26" y="720"/>
                    <a:pt x="22" y="722"/>
                  </a:cubicBezTo>
                  <a:cubicBezTo>
                    <a:pt x="8" y="729"/>
                    <a:pt x="1" y="747"/>
                    <a:pt x="9" y="762"/>
                  </a:cubicBezTo>
                  <a:cubicBezTo>
                    <a:pt x="229" y="1228"/>
                    <a:pt x="523" y="1666"/>
                    <a:pt x="899" y="2030"/>
                  </a:cubicBezTo>
                  <a:cubicBezTo>
                    <a:pt x="1089" y="2212"/>
                    <a:pt x="1301" y="2370"/>
                    <a:pt x="1530" y="2498"/>
                  </a:cubicBezTo>
                  <a:cubicBezTo>
                    <a:pt x="1761" y="2627"/>
                    <a:pt x="2012" y="2716"/>
                    <a:pt x="2271" y="2765"/>
                  </a:cubicBezTo>
                  <a:cubicBezTo>
                    <a:pt x="2531" y="2813"/>
                    <a:pt x="2787" y="2829"/>
                    <a:pt x="3042" y="2857"/>
                  </a:cubicBezTo>
                  <a:lnTo>
                    <a:pt x="3807" y="2939"/>
                  </a:lnTo>
                  <a:cubicBezTo>
                    <a:pt x="4318" y="2994"/>
                    <a:pt x="4829" y="3050"/>
                    <a:pt x="5340" y="3099"/>
                  </a:cubicBezTo>
                  <a:cubicBezTo>
                    <a:pt x="5342" y="3099"/>
                    <a:pt x="5344" y="3099"/>
                    <a:pt x="5346" y="3099"/>
                  </a:cubicBezTo>
                  <a:cubicBezTo>
                    <a:pt x="5398" y="3099"/>
                    <a:pt x="5414" y="3024"/>
                    <a:pt x="5362" y="3005"/>
                  </a:cubicBezTo>
                  <a:cubicBezTo>
                    <a:pt x="4965" y="2850"/>
                    <a:pt x="4582" y="2663"/>
                    <a:pt x="4215" y="2445"/>
                  </a:cubicBezTo>
                  <a:cubicBezTo>
                    <a:pt x="3846" y="2228"/>
                    <a:pt x="3497" y="1981"/>
                    <a:pt x="3173" y="1703"/>
                  </a:cubicBezTo>
                  <a:cubicBezTo>
                    <a:pt x="2845" y="1428"/>
                    <a:pt x="2545" y="1123"/>
                    <a:pt x="2277" y="791"/>
                  </a:cubicBezTo>
                  <a:cubicBezTo>
                    <a:pt x="2143" y="625"/>
                    <a:pt x="2013" y="451"/>
                    <a:pt x="1855" y="300"/>
                  </a:cubicBezTo>
                  <a:cubicBezTo>
                    <a:pt x="1777" y="222"/>
                    <a:pt x="1690" y="156"/>
                    <a:pt x="1594" y="102"/>
                  </a:cubicBezTo>
                  <a:cubicBezTo>
                    <a:pt x="1496" y="48"/>
                    <a:pt x="1389" y="13"/>
                    <a:pt x="1278" y="3"/>
                  </a:cubicBezTo>
                  <a:lnTo>
                    <a:pt x="1277" y="1"/>
                  </a:lnTo>
                  <a:cubicBezTo>
                    <a:pt x="1276" y="1"/>
                    <a:pt x="1275" y="1"/>
                    <a:pt x="1274" y="1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795863" y="1833820"/>
              <a:ext cx="413802" cy="1231260"/>
            </a:xfrm>
            <a:custGeom>
              <a:avLst/>
              <a:gdLst/>
              <a:ahLst/>
              <a:cxnLst/>
              <a:rect l="l" t="t" r="r" b="b"/>
              <a:pathLst>
                <a:path w="1305" h="3883" extrusionOk="0">
                  <a:moveTo>
                    <a:pt x="75" y="1"/>
                  </a:moveTo>
                  <a:cubicBezTo>
                    <a:pt x="34" y="1"/>
                    <a:pt x="1" y="55"/>
                    <a:pt x="41" y="91"/>
                  </a:cubicBezTo>
                  <a:cubicBezTo>
                    <a:pt x="282" y="314"/>
                    <a:pt x="448" y="609"/>
                    <a:pt x="581" y="913"/>
                  </a:cubicBezTo>
                  <a:cubicBezTo>
                    <a:pt x="711" y="1220"/>
                    <a:pt x="813" y="1538"/>
                    <a:pt x="882" y="1864"/>
                  </a:cubicBezTo>
                  <a:cubicBezTo>
                    <a:pt x="951" y="2187"/>
                    <a:pt x="1003" y="2515"/>
                    <a:pt x="1037" y="2844"/>
                  </a:cubicBezTo>
                  <a:cubicBezTo>
                    <a:pt x="1054" y="3008"/>
                    <a:pt x="1068" y="3172"/>
                    <a:pt x="1084" y="3338"/>
                  </a:cubicBezTo>
                  <a:cubicBezTo>
                    <a:pt x="1100" y="3502"/>
                    <a:pt x="1112" y="3669"/>
                    <a:pt x="1136" y="3837"/>
                  </a:cubicBezTo>
                  <a:lnTo>
                    <a:pt x="1136" y="3838"/>
                  </a:lnTo>
                  <a:cubicBezTo>
                    <a:pt x="1140" y="3867"/>
                    <a:pt x="1164" y="3882"/>
                    <a:pt x="1188" y="3882"/>
                  </a:cubicBezTo>
                  <a:cubicBezTo>
                    <a:pt x="1210" y="3882"/>
                    <a:pt x="1233" y="3869"/>
                    <a:pt x="1239" y="3841"/>
                  </a:cubicBezTo>
                  <a:cubicBezTo>
                    <a:pt x="1277" y="3673"/>
                    <a:pt x="1298" y="3503"/>
                    <a:pt x="1301" y="3331"/>
                  </a:cubicBezTo>
                  <a:cubicBezTo>
                    <a:pt x="1305" y="3289"/>
                    <a:pt x="1303" y="3245"/>
                    <a:pt x="1302" y="3203"/>
                  </a:cubicBezTo>
                  <a:cubicBezTo>
                    <a:pt x="1302" y="3160"/>
                    <a:pt x="1303" y="3117"/>
                    <a:pt x="1300" y="3074"/>
                  </a:cubicBezTo>
                  <a:cubicBezTo>
                    <a:pt x="1296" y="2989"/>
                    <a:pt x="1290" y="2903"/>
                    <a:pt x="1279" y="2818"/>
                  </a:cubicBezTo>
                  <a:cubicBezTo>
                    <a:pt x="1241" y="2477"/>
                    <a:pt x="1168" y="2141"/>
                    <a:pt x="1061" y="1816"/>
                  </a:cubicBezTo>
                  <a:cubicBezTo>
                    <a:pt x="953" y="1492"/>
                    <a:pt x="826" y="1176"/>
                    <a:pt x="679" y="869"/>
                  </a:cubicBezTo>
                  <a:cubicBezTo>
                    <a:pt x="533" y="562"/>
                    <a:pt x="356" y="262"/>
                    <a:pt x="111" y="16"/>
                  </a:cubicBezTo>
                  <a:cubicBezTo>
                    <a:pt x="111" y="16"/>
                    <a:pt x="110" y="15"/>
                    <a:pt x="110" y="15"/>
                  </a:cubicBezTo>
                  <a:cubicBezTo>
                    <a:pt x="99" y="5"/>
                    <a:pt x="87" y="1"/>
                    <a:pt x="75" y="1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29"/>
          <p:cNvGrpSpPr/>
          <p:nvPr/>
        </p:nvGrpSpPr>
        <p:grpSpPr>
          <a:xfrm rot="1018435" flipH="1">
            <a:off x="5211736" y="3484913"/>
            <a:ext cx="2108481" cy="2441361"/>
            <a:chOff x="4932959" y="165926"/>
            <a:chExt cx="2891227" cy="2899154"/>
          </a:xfrm>
        </p:grpSpPr>
        <p:sp>
          <p:nvSpPr>
            <p:cNvPr id="202" name="Google Shape;202;p29"/>
            <p:cNvSpPr/>
            <p:nvPr/>
          </p:nvSpPr>
          <p:spPr>
            <a:xfrm>
              <a:off x="7127539" y="1586807"/>
              <a:ext cx="607227" cy="981711"/>
            </a:xfrm>
            <a:custGeom>
              <a:avLst/>
              <a:gdLst/>
              <a:ahLst/>
              <a:cxnLst/>
              <a:rect l="l" t="t" r="r" b="b"/>
              <a:pathLst>
                <a:path w="1915" h="3096" extrusionOk="0">
                  <a:moveTo>
                    <a:pt x="1825" y="53"/>
                  </a:moveTo>
                  <a:lnTo>
                    <a:pt x="1825" y="53"/>
                  </a:lnTo>
                  <a:cubicBezTo>
                    <a:pt x="1823" y="70"/>
                    <a:pt x="1820" y="84"/>
                    <a:pt x="1819" y="99"/>
                  </a:cubicBezTo>
                  <a:cubicBezTo>
                    <a:pt x="1819" y="105"/>
                    <a:pt x="1819" y="112"/>
                    <a:pt x="1819" y="119"/>
                  </a:cubicBezTo>
                  <a:lnTo>
                    <a:pt x="1822" y="147"/>
                  </a:lnTo>
                  <a:lnTo>
                    <a:pt x="1833" y="263"/>
                  </a:lnTo>
                  <a:cubicBezTo>
                    <a:pt x="1840" y="340"/>
                    <a:pt x="1846" y="417"/>
                    <a:pt x="1851" y="495"/>
                  </a:cubicBezTo>
                  <a:cubicBezTo>
                    <a:pt x="1860" y="650"/>
                    <a:pt x="1859" y="804"/>
                    <a:pt x="1848" y="959"/>
                  </a:cubicBezTo>
                  <a:cubicBezTo>
                    <a:pt x="1838" y="1113"/>
                    <a:pt x="1809" y="1265"/>
                    <a:pt x="1764" y="1412"/>
                  </a:cubicBezTo>
                  <a:cubicBezTo>
                    <a:pt x="1718" y="1559"/>
                    <a:pt x="1654" y="1699"/>
                    <a:pt x="1576" y="1831"/>
                  </a:cubicBezTo>
                  <a:cubicBezTo>
                    <a:pt x="1498" y="1965"/>
                    <a:pt x="1412" y="2094"/>
                    <a:pt x="1319" y="2218"/>
                  </a:cubicBezTo>
                  <a:cubicBezTo>
                    <a:pt x="1225" y="2343"/>
                    <a:pt x="1138" y="2474"/>
                    <a:pt x="1043" y="2594"/>
                  </a:cubicBezTo>
                  <a:cubicBezTo>
                    <a:pt x="946" y="2713"/>
                    <a:pt x="844" y="2831"/>
                    <a:pt x="719" y="2910"/>
                  </a:cubicBezTo>
                  <a:cubicBezTo>
                    <a:pt x="661" y="2952"/>
                    <a:pt x="594" y="2980"/>
                    <a:pt x="524" y="2991"/>
                  </a:cubicBezTo>
                  <a:cubicBezTo>
                    <a:pt x="509" y="2994"/>
                    <a:pt x="495" y="2995"/>
                    <a:pt x="481" y="2995"/>
                  </a:cubicBezTo>
                  <a:cubicBezTo>
                    <a:pt x="461" y="2995"/>
                    <a:pt x="442" y="2993"/>
                    <a:pt x="422" y="2992"/>
                  </a:cubicBezTo>
                  <a:cubicBezTo>
                    <a:pt x="389" y="2983"/>
                    <a:pt x="356" y="2978"/>
                    <a:pt x="325" y="2961"/>
                  </a:cubicBezTo>
                  <a:cubicBezTo>
                    <a:pt x="293" y="2947"/>
                    <a:pt x="264" y="2929"/>
                    <a:pt x="236" y="2908"/>
                  </a:cubicBezTo>
                  <a:lnTo>
                    <a:pt x="202" y="2873"/>
                  </a:lnTo>
                  <a:cubicBezTo>
                    <a:pt x="192" y="2860"/>
                    <a:pt x="183" y="2846"/>
                    <a:pt x="174" y="2833"/>
                  </a:cubicBezTo>
                  <a:cubicBezTo>
                    <a:pt x="141" y="2773"/>
                    <a:pt x="123" y="2706"/>
                    <a:pt x="122" y="2637"/>
                  </a:cubicBezTo>
                  <a:cubicBezTo>
                    <a:pt x="121" y="2565"/>
                    <a:pt x="128" y="2491"/>
                    <a:pt x="145" y="2419"/>
                  </a:cubicBezTo>
                  <a:cubicBezTo>
                    <a:pt x="160" y="2345"/>
                    <a:pt x="180" y="2273"/>
                    <a:pt x="205" y="2201"/>
                  </a:cubicBezTo>
                  <a:cubicBezTo>
                    <a:pt x="253" y="2055"/>
                    <a:pt x="306" y="1910"/>
                    <a:pt x="368" y="1771"/>
                  </a:cubicBezTo>
                  <a:cubicBezTo>
                    <a:pt x="431" y="1631"/>
                    <a:pt x="502" y="1494"/>
                    <a:pt x="582" y="1363"/>
                  </a:cubicBezTo>
                  <a:cubicBezTo>
                    <a:pt x="660" y="1233"/>
                    <a:pt x="746" y="1105"/>
                    <a:pt x="840" y="984"/>
                  </a:cubicBezTo>
                  <a:cubicBezTo>
                    <a:pt x="886" y="923"/>
                    <a:pt x="936" y="865"/>
                    <a:pt x="986" y="805"/>
                  </a:cubicBezTo>
                  <a:cubicBezTo>
                    <a:pt x="1037" y="748"/>
                    <a:pt x="1086" y="690"/>
                    <a:pt x="1141" y="637"/>
                  </a:cubicBezTo>
                  <a:cubicBezTo>
                    <a:pt x="1247" y="526"/>
                    <a:pt x="1361" y="422"/>
                    <a:pt x="1480" y="325"/>
                  </a:cubicBezTo>
                  <a:cubicBezTo>
                    <a:pt x="1540" y="276"/>
                    <a:pt x="1600" y="228"/>
                    <a:pt x="1663" y="184"/>
                  </a:cubicBezTo>
                  <a:lnTo>
                    <a:pt x="1748" y="121"/>
                  </a:lnTo>
                  <a:cubicBezTo>
                    <a:pt x="1773" y="102"/>
                    <a:pt x="1796" y="77"/>
                    <a:pt x="1825" y="53"/>
                  </a:cubicBezTo>
                  <a:close/>
                  <a:moveTo>
                    <a:pt x="1853" y="0"/>
                  </a:moveTo>
                  <a:cubicBezTo>
                    <a:pt x="1815" y="16"/>
                    <a:pt x="1772" y="31"/>
                    <a:pt x="1729" y="53"/>
                  </a:cubicBezTo>
                  <a:cubicBezTo>
                    <a:pt x="1708" y="63"/>
                    <a:pt x="1686" y="75"/>
                    <a:pt x="1669" y="85"/>
                  </a:cubicBezTo>
                  <a:lnTo>
                    <a:pt x="1617" y="116"/>
                  </a:lnTo>
                  <a:cubicBezTo>
                    <a:pt x="1549" y="157"/>
                    <a:pt x="1484" y="200"/>
                    <a:pt x="1420" y="246"/>
                  </a:cubicBezTo>
                  <a:cubicBezTo>
                    <a:pt x="1290" y="338"/>
                    <a:pt x="1168" y="440"/>
                    <a:pt x="1054" y="549"/>
                  </a:cubicBezTo>
                  <a:cubicBezTo>
                    <a:pt x="939" y="659"/>
                    <a:pt x="831" y="776"/>
                    <a:pt x="733" y="900"/>
                  </a:cubicBezTo>
                  <a:cubicBezTo>
                    <a:pt x="634" y="1025"/>
                    <a:pt x="544" y="1155"/>
                    <a:pt x="463" y="1292"/>
                  </a:cubicBezTo>
                  <a:cubicBezTo>
                    <a:pt x="382" y="1429"/>
                    <a:pt x="309" y="1570"/>
                    <a:pt x="245" y="1716"/>
                  </a:cubicBezTo>
                  <a:cubicBezTo>
                    <a:pt x="183" y="1861"/>
                    <a:pt x="128" y="2010"/>
                    <a:pt x="81" y="2162"/>
                  </a:cubicBezTo>
                  <a:cubicBezTo>
                    <a:pt x="57" y="2239"/>
                    <a:pt x="38" y="2316"/>
                    <a:pt x="23" y="2396"/>
                  </a:cubicBezTo>
                  <a:cubicBezTo>
                    <a:pt x="7" y="2477"/>
                    <a:pt x="0" y="2560"/>
                    <a:pt x="5" y="2643"/>
                  </a:cubicBezTo>
                  <a:cubicBezTo>
                    <a:pt x="8" y="2731"/>
                    <a:pt x="34" y="2816"/>
                    <a:pt x="80" y="2892"/>
                  </a:cubicBezTo>
                  <a:cubicBezTo>
                    <a:pt x="92" y="2911"/>
                    <a:pt x="105" y="2929"/>
                    <a:pt x="120" y="2946"/>
                  </a:cubicBezTo>
                  <a:lnTo>
                    <a:pt x="169" y="2993"/>
                  </a:lnTo>
                  <a:cubicBezTo>
                    <a:pt x="204" y="3019"/>
                    <a:pt x="242" y="3040"/>
                    <a:pt x="283" y="3057"/>
                  </a:cubicBezTo>
                  <a:cubicBezTo>
                    <a:pt x="321" y="3077"/>
                    <a:pt x="366" y="3084"/>
                    <a:pt x="408" y="3094"/>
                  </a:cubicBezTo>
                  <a:cubicBezTo>
                    <a:pt x="428" y="3094"/>
                    <a:pt x="448" y="3095"/>
                    <a:pt x="468" y="3095"/>
                  </a:cubicBezTo>
                  <a:cubicBezTo>
                    <a:pt x="492" y="3095"/>
                    <a:pt x="516" y="3094"/>
                    <a:pt x="540" y="3088"/>
                  </a:cubicBezTo>
                  <a:cubicBezTo>
                    <a:pt x="623" y="3071"/>
                    <a:pt x="703" y="3037"/>
                    <a:pt x="771" y="2986"/>
                  </a:cubicBezTo>
                  <a:cubicBezTo>
                    <a:pt x="837" y="2939"/>
                    <a:pt x="898" y="2886"/>
                    <a:pt x="953" y="2825"/>
                  </a:cubicBezTo>
                  <a:cubicBezTo>
                    <a:pt x="1007" y="2767"/>
                    <a:pt x="1058" y="2707"/>
                    <a:pt x="1105" y="2643"/>
                  </a:cubicBezTo>
                  <a:cubicBezTo>
                    <a:pt x="1201" y="2515"/>
                    <a:pt x="1286" y="2387"/>
                    <a:pt x="1376" y="2258"/>
                  </a:cubicBezTo>
                  <a:cubicBezTo>
                    <a:pt x="1465" y="2131"/>
                    <a:pt x="1553" y="1999"/>
                    <a:pt x="1631" y="1862"/>
                  </a:cubicBezTo>
                  <a:cubicBezTo>
                    <a:pt x="1710" y="1726"/>
                    <a:pt x="1775" y="1580"/>
                    <a:pt x="1822" y="1429"/>
                  </a:cubicBezTo>
                  <a:cubicBezTo>
                    <a:pt x="1867" y="1277"/>
                    <a:pt x="1895" y="1121"/>
                    <a:pt x="1906" y="963"/>
                  </a:cubicBezTo>
                  <a:cubicBezTo>
                    <a:pt x="1915" y="807"/>
                    <a:pt x="1915" y="649"/>
                    <a:pt x="1906" y="491"/>
                  </a:cubicBezTo>
                  <a:cubicBezTo>
                    <a:pt x="1902" y="413"/>
                    <a:pt x="1896" y="336"/>
                    <a:pt x="1889" y="257"/>
                  </a:cubicBezTo>
                  <a:lnTo>
                    <a:pt x="1879" y="140"/>
                  </a:lnTo>
                  <a:lnTo>
                    <a:pt x="1877" y="111"/>
                  </a:lnTo>
                  <a:cubicBezTo>
                    <a:pt x="1876" y="97"/>
                    <a:pt x="1874" y="85"/>
                    <a:pt x="1871" y="73"/>
                  </a:cubicBezTo>
                  <a:cubicBezTo>
                    <a:pt x="1867" y="48"/>
                    <a:pt x="1860" y="24"/>
                    <a:pt x="1853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7211251" y="1700642"/>
              <a:ext cx="446463" cy="880876"/>
            </a:xfrm>
            <a:custGeom>
              <a:avLst/>
              <a:gdLst/>
              <a:ahLst/>
              <a:cxnLst/>
              <a:rect l="l" t="t" r="r" b="b"/>
              <a:pathLst>
                <a:path w="1408" h="2778" extrusionOk="0">
                  <a:moveTo>
                    <a:pt x="1374" y="0"/>
                  </a:moveTo>
                  <a:cubicBezTo>
                    <a:pt x="1361" y="0"/>
                    <a:pt x="1349" y="9"/>
                    <a:pt x="1346" y="21"/>
                  </a:cubicBezTo>
                  <a:cubicBezTo>
                    <a:pt x="1206" y="508"/>
                    <a:pt x="1013" y="978"/>
                    <a:pt x="772" y="1422"/>
                  </a:cubicBezTo>
                  <a:cubicBezTo>
                    <a:pt x="652" y="1645"/>
                    <a:pt x="525" y="1862"/>
                    <a:pt x="395" y="2078"/>
                  </a:cubicBezTo>
                  <a:cubicBezTo>
                    <a:pt x="265" y="2295"/>
                    <a:pt x="133" y="2509"/>
                    <a:pt x="13" y="2734"/>
                  </a:cubicBezTo>
                  <a:cubicBezTo>
                    <a:pt x="0" y="2755"/>
                    <a:pt x="19" y="2777"/>
                    <a:pt x="39" y="2777"/>
                  </a:cubicBezTo>
                  <a:cubicBezTo>
                    <a:pt x="46" y="2777"/>
                    <a:pt x="54" y="2774"/>
                    <a:pt x="61" y="2767"/>
                  </a:cubicBezTo>
                  <a:cubicBezTo>
                    <a:pt x="236" y="2580"/>
                    <a:pt x="383" y="2369"/>
                    <a:pt x="515" y="2150"/>
                  </a:cubicBezTo>
                  <a:cubicBezTo>
                    <a:pt x="644" y="1929"/>
                    <a:pt x="762" y="1702"/>
                    <a:pt x="866" y="1469"/>
                  </a:cubicBezTo>
                  <a:cubicBezTo>
                    <a:pt x="1072" y="1002"/>
                    <a:pt x="1251" y="525"/>
                    <a:pt x="1403" y="38"/>
                  </a:cubicBezTo>
                  <a:lnTo>
                    <a:pt x="1403" y="37"/>
                  </a:lnTo>
                  <a:cubicBezTo>
                    <a:pt x="1407" y="21"/>
                    <a:pt x="1398" y="6"/>
                    <a:pt x="1383" y="1"/>
                  </a:cubicBezTo>
                  <a:cubicBezTo>
                    <a:pt x="1380" y="1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5748832" y="210636"/>
              <a:ext cx="1293727" cy="1648868"/>
            </a:xfrm>
            <a:custGeom>
              <a:avLst/>
              <a:gdLst/>
              <a:ahLst/>
              <a:cxnLst/>
              <a:rect l="l" t="t" r="r" b="b"/>
              <a:pathLst>
                <a:path w="4080" h="5200" extrusionOk="0">
                  <a:moveTo>
                    <a:pt x="2984" y="62"/>
                  </a:moveTo>
                  <a:cubicBezTo>
                    <a:pt x="3081" y="62"/>
                    <a:pt x="3179" y="96"/>
                    <a:pt x="3262" y="151"/>
                  </a:cubicBezTo>
                  <a:cubicBezTo>
                    <a:pt x="3381" y="229"/>
                    <a:pt x="3468" y="352"/>
                    <a:pt x="3534" y="483"/>
                  </a:cubicBezTo>
                  <a:cubicBezTo>
                    <a:pt x="3599" y="614"/>
                    <a:pt x="3648" y="756"/>
                    <a:pt x="3697" y="897"/>
                  </a:cubicBezTo>
                  <a:cubicBezTo>
                    <a:pt x="3792" y="1180"/>
                    <a:pt x="3860" y="1470"/>
                    <a:pt x="3902" y="1767"/>
                  </a:cubicBezTo>
                  <a:cubicBezTo>
                    <a:pt x="3984" y="2358"/>
                    <a:pt x="3958" y="2960"/>
                    <a:pt x="3826" y="3543"/>
                  </a:cubicBezTo>
                  <a:cubicBezTo>
                    <a:pt x="3764" y="3838"/>
                    <a:pt x="3718" y="4133"/>
                    <a:pt x="3648" y="4424"/>
                  </a:cubicBezTo>
                  <a:cubicBezTo>
                    <a:pt x="3611" y="4567"/>
                    <a:pt x="3571" y="4711"/>
                    <a:pt x="3515" y="4846"/>
                  </a:cubicBezTo>
                  <a:cubicBezTo>
                    <a:pt x="3489" y="4911"/>
                    <a:pt x="3455" y="4972"/>
                    <a:pt x="3412" y="5028"/>
                  </a:cubicBezTo>
                  <a:cubicBezTo>
                    <a:pt x="3394" y="5050"/>
                    <a:pt x="3371" y="5068"/>
                    <a:pt x="3344" y="5079"/>
                  </a:cubicBezTo>
                  <a:cubicBezTo>
                    <a:pt x="3321" y="5088"/>
                    <a:pt x="3295" y="5092"/>
                    <a:pt x="3270" y="5092"/>
                  </a:cubicBezTo>
                  <a:cubicBezTo>
                    <a:pt x="3265" y="5092"/>
                    <a:pt x="3259" y="5092"/>
                    <a:pt x="3254" y="5092"/>
                  </a:cubicBezTo>
                  <a:cubicBezTo>
                    <a:pt x="3189" y="5088"/>
                    <a:pt x="3121" y="5068"/>
                    <a:pt x="3054" y="5044"/>
                  </a:cubicBezTo>
                  <a:cubicBezTo>
                    <a:pt x="2987" y="5018"/>
                    <a:pt x="2921" y="4988"/>
                    <a:pt x="2857" y="4953"/>
                  </a:cubicBezTo>
                  <a:cubicBezTo>
                    <a:pt x="2728" y="4884"/>
                    <a:pt x="2602" y="4805"/>
                    <a:pt x="2479" y="4723"/>
                  </a:cubicBezTo>
                  <a:cubicBezTo>
                    <a:pt x="2356" y="4640"/>
                    <a:pt x="2238" y="4553"/>
                    <a:pt x="2117" y="4462"/>
                  </a:cubicBezTo>
                  <a:cubicBezTo>
                    <a:pt x="1996" y="4373"/>
                    <a:pt x="1880" y="4284"/>
                    <a:pt x="1766" y="4189"/>
                  </a:cubicBezTo>
                  <a:cubicBezTo>
                    <a:pt x="1311" y="3809"/>
                    <a:pt x="922" y="3356"/>
                    <a:pt x="616" y="2847"/>
                  </a:cubicBezTo>
                  <a:cubicBezTo>
                    <a:pt x="463" y="2593"/>
                    <a:pt x="333" y="2327"/>
                    <a:pt x="226" y="2051"/>
                  </a:cubicBezTo>
                  <a:cubicBezTo>
                    <a:pt x="172" y="1913"/>
                    <a:pt x="123" y="1775"/>
                    <a:pt x="117" y="1636"/>
                  </a:cubicBezTo>
                  <a:cubicBezTo>
                    <a:pt x="113" y="1497"/>
                    <a:pt x="159" y="1362"/>
                    <a:pt x="246" y="1256"/>
                  </a:cubicBezTo>
                  <a:cubicBezTo>
                    <a:pt x="333" y="1146"/>
                    <a:pt x="453" y="1060"/>
                    <a:pt x="578" y="987"/>
                  </a:cubicBezTo>
                  <a:cubicBezTo>
                    <a:pt x="708" y="916"/>
                    <a:pt x="842" y="853"/>
                    <a:pt x="980" y="800"/>
                  </a:cubicBezTo>
                  <a:cubicBezTo>
                    <a:pt x="1110" y="747"/>
                    <a:pt x="1243" y="701"/>
                    <a:pt x="1377" y="701"/>
                  </a:cubicBezTo>
                  <a:cubicBezTo>
                    <a:pt x="1383" y="701"/>
                    <a:pt x="1389" y="701"/>
                    <a:pt x="1396" y="701"/>
                  </a:cubicBezTo>
                  <a:cubicBezTo>
                    <a:pt x="1535" y="705"/>
                    <a:pt x="1676" y="758"/>
                    <a:pt x="1825" y="794"/>
                  </a:cubicBezTo>
                  <a:cubicBezTo>
                    <a:pt x="1894" y="812"/>
                    <a:pt x="1965" y="822"/>
                    <a:pt x="2037" y="822"/>
                  </a:cubicBezTo>
                  <a:cubicBezTo>
                    <a:pt x="2044" y="822"/>
                    <a:pt x="2051" y="822"/>
                    <a:pt x="2059" y="822"/>
                  </a:cubicBezTo>
                  <a:cubicBezTo>
                    <a:pt x="2140" y="819"/>
                    <a:pt x="2221" y="794"/>
                    <a:pt x="2289" y="748"/>
                  </a:cubicBezTo>
                  <a:cubicBezTo>
                    <a:pt x="2355" y="702"/>
                    <a:pt x="2410" y="643"/>
                    <a:pt x="2454" y="576"/>
                  </a:cubicBezTo>
                  <a:cubicBezTo>
                    <a:pt x="2497" y="512"/>
                    <a:pt x="2534" y="446"/>
                    <a:pt x="2571" y="381"/>
                  </a:cubicBezTo>
                  <a:cubicBezTo>
                    <a:pt x="2644" y="255"/>
                    <a:pt x="2731" y="129"/>
                    <a:pt x="2862" y="82"/>
                  </a:cubicBezTo>
                  <a:cubicBezTo>
                    <a:pt x="2901" y="69"/>
                    <a:pt x="2943" y="62"/>
                    <a:pt x="2984" y="62"/>
                  </a:cubicBezTo>
                  <a:close/>
                  <a:moveTo>
                    <a:pt x="2980" y="0"/>
                  </a:moveTo>
                  <a:cubicBezTo>
                    <a:pt x="2933" y="0"/>
                    <a:pt x="2886" y="7"/>
                    <a:pt x="2839" y="22"/>
                  </a:cubicBezTo>
                  <a:cubicBezTo>
                    <a:pt x="2763" y="49"/>
                    <a:pt x="2696" y="96"/>
                    <a:pt x="2643" y="157"/>
                  </a:cubicBezTo>
                  <a:cubicBezTo>
                    <a:pt x="2592" y="216"/>
                    <a:pt x="2547" y="278"/>
                    <a:pt x="2509" y="345"/>
                  </a:cubicBezTo>
                  <a:cubicBezTo>
                    <a:pt x="2432" y="474"/>
                    <a:pt x="2362" y="608"/>
                    <a:pt x="2247" y="684"/>
                  </a:cubicBezTo>
                  <a:cubicBezTo>
                    <a:pt x="2190" y="721"/>
                    <a:pt x="2123" y="742"/>
                    <a:pt x="2054" y="743"/>
                  </a:cubicBezTo>
                  <a:cubicBezTo>
                    <a:pt x="1983" y="743"/>
                    <a:pt x="1912" y="733"/>
                    <a:pt x="1844" y="714"/>
                  </a:cubicBezTo>
                  <a:cubicBezTo>
                    <a:pt x="1702" y="679"/>
                    <a:pt x="1560" y="619"/>
                    <a:pt x="1398" y="613"/>
                  </a:cubicBezTo>
                  <a:cubicBezTo>
                    <a:pt x="1387" y="612"/>
                    <a:pt x="1376" y="612"/>
                    <a:pt x="1366" y="612"/>
                  </a:cubicBezTo>
                  <a:cubicBezTo>
                    <a:pt x="1216" y="612"/>
                    <a:pt x="1074" y="662"/>
                    <a:pt x="944" y="712"/>
                  </a:cubicBezTo>
                  <a:cubicBezTo>
                    <a:pt x="802" y="765"/>
                    <a:pt x="663" y="827"/>
                    <a:pt x="529" y="900"/>
                  </a:cubicBezTo>
                  <a:cubicBezTo>
                    <a:pt x="395" y="974"/>
                    <a:pt x="265" y="1064"/>
                    <a:pt x="163" y="1189"/>
                  </a:cubicBezTo>
                  <a:cubicBezTo>
                    <a:pt x="57" y="1315"/>
                    <a:pt x="1" y="1475"/>
                    <a:pt x="4" y="1639"/>
                  </a:cubicBezTo>
                  <a:cubicBezTo>
                    <a:pt x="10" y="1803"/>
                    <a:pt x="62" y="1951"/>
                    <a:pt x="115" y="2092"/>
                  </a:cubicBezTo>
                  <a:cubicBezTo>
                    <a:pt x="221" y="2376"/>
                    <a:pt x="351" y="2651"/>
                    <a:pt x="504" y="2913"/>
                  </a:cubicBezTo>
                  <a:cubicBezTo>
                    <a:pt x="815" y="3437"/>
                    <a:pt x="1211" y="3903"/>
                    <a:pt x="1676" y="4295"/>
                  </a:cubicBezTo>
                  <a:cubicBezTo>
                    <a:pt x="1791" y="4393"/>
                    <a:pt x="1913" y="4484"/>
                    <a:pt x="2035" y="4573"/>
                  </a:cubicBezTo>
                  <a:cubicBezTo>
                    <a:pt x="2156" y="4661"/>
                    <a:pt x="2279" y="4748"/>
                    <a:pt x="2405" y="4832"/>
                  </a:cubicBezTo>
                  <a:cubicBezTo>
                    <a:pt x="2533" y="4916"/>
                    <a:pt x="2664" y="4993"/>
                    <a:pt x="2800" y="5062"/>
                  </a:cubicBezTo>
                  <a:cubicBezTo>
                    <a:pt x="2870" y="5096"/>
                    <a:pt x="2941" y="5126"/>
                    <a:pt x="3014" y="5152"/>
                  </a:cubicBezTo>
                  <a:cubicBezTo>
                    <a:pt x="3089" y="5177"/>
                    <a:pt x="3166" y="5198"/>
                    <a:pt x="3251" y="5199"/>
                  </a:cubicBezTo>
                  <a:cubicBezTo>
                    <a:pt x="3254" y="5199"/>
                    <a:pt x="3257" y="5199"/>
                    <a:pt x="3259" y="5199"/>
                  </a:cubicBezTo>
                  <a:cubicBezTo>
                    <a:pt x="3301" y="5199"/>
                    <a:pt x="3343" y="5191"/>
                    <a:pt x="3382" y="5176"/>
                  </a:cubicBezTo>
                  <a:cubicBezTo>
                    <a:pt x="3424" y="5158"/>
                    <a:pt x="3461" y="5129"/>
                    <a:pt x="3489" y="5091"/>
                  </a:cubicBezTo>
                  <a:cubicBezTo>
                    <a:pt x="3536" y="5026"/>
                    <a:pt x="3573" y="4955"/>
                    <a:pt x="3600" y="4880"/>
                  </a:cubicBezTo>
                  <a:cubicBezTo>
                    <a:pt x="3651" y="4736"/>
                    <a:pt x="3693" y="4590"/>
                    <a:pt x="3723" y="4441"/>
                  </a:cubicBezTo>
                  <a:cubicBezTo>
                    <a:pt x="3789" y="4147"/>
                    <a:pt x="3828" y="3847"/>
                    <a:pt x="3884" y="3556"/>
                  </a:cubicBezTo>
                  <a:cubicBezTo>
                    <a:pt x="4080" y="2668"/>
                    <a:pt x="4034" y="1743"/>
                    <a:pt x="3749" y="880"/>
                  </a:cubicBezTo>
                  <a:cubicBezTo>
                    <a:pt x="3701" y="737"/>
                    <a:pt x="3652" y="594"/>
                    <a:pt x="3585" y="457"/>
                  </a:cubicBezTo>
                  <a:cubicBezTo>
                    <a:pt x="3517" y="322"/>
                    <a:pt x="3428" y="189"/>
                    <a:pt x="3295" y="100"/>
                  </a:cubicBezTo>
                  <a:cubicBezTo>
                    <a:pt x="3204" y="40"/>
                    <a:pt x="3093" y="0"/>
                    <a:pt x="2980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4932959" y="676441"/>
              <a:ext cx="1804876" cy="1374902"/>
            </a:xfrm>
            <a:custGeom>
              <a:avLst/>
              <a:gdLst/>
              <a:ahLst/>
              <a:cxnLst/>
              <a:rect l="l" t="t" r="r" b="b"/>
              <a:pathLst>
                <a:path w="5692" h="4336" extrusionOk="0">
                  <a:moveTo>
                    <a:pt x="2145" y="0"/>
                  </a:moveTo>
                  <a:cubicBezTo>
                    <a:pt x="2077" y="0"/>
                    <a:pt x="2009" y="12"/>
                    <a:pt x="1944" y="36"/>
                  </a:cubicBezTo>
                  <a:cubicBezTo>
                    <a:pt x="1889" y="56"/>
                    <a:pt x="1838" y="86"/>
                    <a:pt x="1793" y="124"/>
                  </a:cubicBezTo>
                  <a:cubicBezTo>
                    <a:pt x="1750" y="164"/>
                    <a:pt x="1713" y="211"/>
                    <a:pt x="1687" y="263"/>
                  </a:cubicBezTo>
                  <a:cubicBezTo>
                    <a:pt x="1634" y="366"/>
                    <a:pt x="1611" y="478"/>
                    <a:pt x="1582" y="582"/>
                  </a:cubicBezTo>
                  <a:cubicBezTo>
                    <a:pt x="1552" y="685"/>
                    <a:pt x="1505" y="781"/>
                    <a:pt x="1428" y="851"/>
                  </a:cubicBezTo>
                  <a:cubicBezTo>
                    <a:pt x="1350" y="923"/>
                    <a:pt x="1252" y="967"/>
                    <a:pt x="1148" y="998"/>
                  </a:cubicBezTo>
                  <a:cubicBezTo>
                    <a:pt x="941" y="1061"/>
                    <a:pt x="716" y="1078"/>
                    <a:pt x="505" y="1168"/>
                  </a:cubicBezTo>
                  <a:cubicBezTo>
                    <a:pt x="399" y="1211"/>
                    <a:pt x="304" y="1280"/>
                    <a:pt x="226" y="1367"/>
                  </a:cubicBezTo>
                  <a:cubicBezTo>
                    <a:pt x="152" y="1453"/>
                    <a:pt x="93" y="1555"/>
                    <a:pt x="56" y="1663"/>
                  </a:cubicBezTo>
                  <a:cubicBezTo>
                    <a:pt x="20" y="1772"/>
                    <a:pt x="1" y="1886"/>
                    <a:pt x="2" y="2001"/>
                  </a:cubicBezTo>
                  <a:cubicBezTo>
                    <a:pt x="4" y="2115"/>
                    <a:pt x="22" y="2229"/>
                    <a:pt x="54" y="2339"/>
                  </a:cubicBezTo>
                  <a:cubicBezTo>
                    <a:pt x="120" y="2556"/>
                    <a:pt x="235" y="2756"/>
                    <a:pt x="372" y="2934"/>
                  </a:cubicBezTo>
                  <a:cubicBezTo>
                    <a:pt x="508" y="3112"/>
                    <a:pt x="665" y="3274"/>
                    <a:pt x="838" y="3417"/>
                  </a:cubicBezTo>
                  <a:cubicBezTo>
                    <a:pt x="1185" y="3703"/>
                    <a:pt x="1589" y="3915"/>
                    <a:pt x="2014" y="4057"/>
                  </a:cubicBezTo>
                  <a:cubicBezTo>
                    <a:pt x="2439" y="4200"/>
                    <a:pt x="2883" y="4276"/>
                    <a:pt x="3327" y="4312"/>
                  </a:cubicBezTo>
                  <a:cubicBezTo>
                    <a:pt x="3553" y="4328"/>
                    <a:pt x="3780" y="4335"/>
                    <a:pt x="4007" y="4335"/>
                  </a:cubicBezTo>
                  <a:cubicBezTo>
                    <a:pt x="4224" y="4335"/>
                    <a:pt x="4441" y="4329"/>
                    <a:pt x="4657" y="4318"/>
                  </a:cubicBezTo>
                  <a:cubicBezTo>
                    <a:pt x="4768" y="4312"/>
                    <a:pt x="4879" y="4309"/>
                    <a:pt x="4991" y="4297"/>
                  </a:cubicBezTo>
                  <a:cubicBezTo>
                    <a:pt x="5103" y="4285"/>
                    <a:pt x="5219" y="4265"/>
                    <a:pt x="5326" y="4214"/>
                  </a:cubicBezTo>
                  <a:cubicBezTo>
                    <a:pt x="5440" y="4162"/>
                    <a:pt x="5519" y="4069"/>
                    <a:pt x="5581" y="3973"/>
                  </a:cubicBezTo>
                  <a:cubicBezTo>
                    <a:pt x="5642" y="3875"/>
                    <a:pt x="5692" y="3766"/>
                    <a:pt x="5684" y="3642"/>
                  </a:cubicBezTo>
                  <a:cubicBezTo>
                    <a:pt x="5684" y="3622"/>
                    <a:pt x="5669" y="3613"/>
                    <a:pt x="5654" y="3613"/>
                  </a:cubicBezTo>
                  <a:cubicBezTo>
                    <a:pt x="5640" y="3613"/>
                    <a:pt x="5625" y="3623"/>
                    <a:pt x="5626" y="3643"/>
                  </a:cubicBezTo>
                  <a:lnTo>
                    <a:pt x="5626" y="3645"/>
                  </a:lnTo>
                  <a:cubicBezTo>
                    <a:pt x="5626" y="3745"/>
                    <a:pt x="5576" y="3844"/>
                    <a:pt x="5516" y="3929"/>
                  </a:cubicBezTo>
                  <a:cubicBezTo>
                    <a:pt x="5455" y="4014"/>
                    <a:pt x="5379" y="4092"/>
                    <a:pt x="5288" y="4127"/>
                  </a:cubicBezTo>
                  <a:cubicBezTo>
                    <a:pt x="5096" y="4204"/>
                    <a:pt x="4873" y="4192"/>
                    <a:pt x="4653" y="4199"/>
                  </a:cubicBezTo>
                  <a:cubicBezTo>
                    <a:pt x="4500" y="4201"/>
                    <a:pt x="4346" y="4203"/>
                    <a:pt x="4193" y="4203"/>
                  </a:cubicBezTo>
                  <a:cubicBezTo>
                    <a:pt x="3907" y="4203"/>
                    <a:pt x="3621" y="4196"/>
                    <a:pt x="3337" y="4173"/>
                  </a:cubicBezTo>
                  <a:cubicBezTo>
                    <a:pt x="2902" y="4141"/>
                    <a:pt x="2468" y="4069"/>
                    <a:pt x="2055" y="3934"/>
                  </a:cubicBezTo>
                  <a:cubicBezTo>
                    <a:pt x="1641" y="3801"/>
                    <a:pt x="1245" y="3605"/>
                    <a:pt x="905" y="3334"/>
                  </a:cubicBezTo>
                  <a:cubicBezTo>
                    <a:pt x="735" y="3199"/>
                    <a:pt x="581" y="3046"/>
                    <a:pt x="447" y="2876"/>
                  </a:cubicBezTo>
                  <a:cubicBezTo>
                    <a:pt x="313" y="2707"/>
                    <a:pt x="200" y="2518"/>
                    <a:pt x="135" y="2314"/>
                  </a:cubicBezTo>
                  <a:cubicBezTo>
                    <a:pt x="69" y="2111"/>
                    <a:pt x="58" y="1889"/>
                    <a:pt x="125" y="1687"/>
                  </a:cubicBezTo>
                  <a:cubicBezTo>
                    <a:pt x="188" y="1484"/>
                    <a:pt x="330" y="1305"/>
                    <a:pt x="530" y="1225"/>
                  </a:cubicBezTo>
                  <a:cubicBezTo>
                    <a:pt x="727" y="1140"/>
                    <a:pt x="950" y="1121"/>
                    <a:pt x="1166" y="1055"/>
                  </a:cubicBezTo>
                  <a:cubicBezTo>
                    <a:pt x="1272" y="1022"/>
                    <a:pt x="1378" y="973"/>
                    <a:pt x="1467" y="895"/>
                  </a:cubicBezTo>
                  <a:cubicBezTo>
                    <a:pt x="1555" y="817"/>
                    <a:pt x="1604" y="705"/>
                    <a:pt x="1636" y="597"/>
                  </a:cubicBezTo>
                  <a:cubicBezTo>
                    <a:pt x="1668" y="490"/>
                    <a:pt x="1689" y="383"/>
                    <a:pt x="1736" y="289"/>
                  </a:cubicBezTo>
                  <a:cubicBezTo>
                    <a:pt x="1782" y="194"/>
                    <a:pt x="1864" y="122"/>
                    <a:pt x="1963" y="88"/>
                  </a:cubicBezTo>
                  <a:cubicBezTo>
                    <a:pt x="2020" y="67"/>
                    <a:pt x="2080" y="57"/>
                    <a:pt x="2139" y="57"/>
                  </a:cubicBezTo>
                  <a:cubicBezTo>
                    <a:pt x="2184" y="57"/>
                    <a:pt x="2228" y="63"/>
                    <a:pt x="2272" y="74"/>
                  </a:cubicBezTo>
                  <a:cubicBezTo>
                    <a:pt x="2374" y="100"/>
                    <a:pt x="2465" y="159"/>
                    <a:pt x="2521" y="245"/>
                  </a:cubicBezTo>
                  <a:cubicBezTo>
                    <a:pt x="2528" y="255"/>
                    <a:pt x="2536" y="259"/>
                    <a:pt x="2545" y="259"/>
                  </a:cubicBezTo>
                  <a:cubicBezTo>
                    <a:pt x="2565" y="259"/>
                    <a:pt x="2586" y="236"/>
                    <a:pt x="2571" y="213"/>
                  </a:cubicBezTo>
                  <a:cubicBezTo>
                    <a:pt x="2506" y="112"/>
                    <a:pt x="2398" y="46"/>
                    <a:pt x="2287" y="18"/>
                  </a:cubicBezTo>
                  <a:cubicBezTo>
                    <a:pt x="2240" y="6"/>
                    <a:pt x="2192" y="0"/>
                    <a:pt x="2145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861818" y="165926"/>
              <a:ext cx="962368" cy="1702773"/>
            </a:xfrm>
            <a:custGeom>
              <a:avLst/>
              <a:gdLst/>
              <a:ahLst/>
              <a:cxnLst/>
              <a:rect l="l" t="t" r="r" b="b"/>
              <a:pathLst>
                <a:path w="3035" h="5370" extrusionOk="0">
                  <a:moveTo>
                    <a:pt x="2286" y="0"/>
                  </a:moveTo>
                  <a:cubicBezTo>
                    <a:pt x="2240" y="0"/>
                    <a:pt x="2193" y="6"/>
                    <a:pt x="2148" y="18"/>
                  </a:cubicBezTo>
                  <a:cubicBezTo>
                    <a:pt x="2057" y="40"/>
                    <a:pt x="1978" y="89"/>
                    <a:pt x="1904" y="140"/>
                  </a:cubicBezTo>
                  <a:cubicBezTo>
                    <a:pt x="1758" y="246"/>
                    <a:pt x="1640" y="380"/>
                    <a:pt x="1509" y="493"/>
                  </a:cubicBezTo>
                  <a:cubicBezTo>
                    <a:pt x="1447" y="551"/>
                    <a:pt x="1376" y="599"/>
                    <a:pt x="1299" y="636"/>
                  </a:cubicBezTo>
                  <a:cubicBezTo>
                    <a:pt x="1243" y="662"/>
                    <a:pt x="1182" y="675"/>
                    <a:pt x="1121" y="675"/>
                  </a:cubicBezTo>
                  <a:cubicBezTo>
                    <a:pt x="1104" y="675"/>
                    <a:pt x="1087" y="674"/>
                    <a:pt x="1070" y="672"/>
                  </a:cubicBezTo>
                  <a:lnTo>
                    <a:pt x="1070" y="672"/>
                  </a:lnTo>
                  <a:cubicBezTo>
                    <a:pt x="1031" y="608"/>
                    <a:pt x="973" y="558"/>
                    <a:pt x="904" y="529"/>
                  </a:cubicBezTo>
                  <a:cubicBezTo>
                    <a:pt x="838" y="500"/>
                    <a:pt x="768" y="485"/>
                    <a:pt x="697" y="485"/>
                  </a:cubicBezTo>
                  <a:cubicBezTo>
                    <a:pt x="614" y="485"/>
                    <a:pt x="531" y="506"/>
                    <a:pt x="455" y="546"/>
                  </a:cubicBezTo>
                  <a:cubicBezTo>
                    <a:pt x="384" y="582"/>
                    <a:pt x="327" y="642"/>
                    <a:pt x="291" y="713"/>
                  </a:cubicBezTo>
                  <a:lnTo>
                    <a:pt x="291" y="714"/>
                  </a:lnTo>
                  <a:cubicBezTo>
                    <a:pt x="279" y="738"/>
                    <a:pt x="299" y="758"/>
                    <a:pt x="319" y="758"/>
                  </a:cubicBezTo>
                  <a:cubicBezTo>
                    <a:pt x="329" y="758"/>
                    <a:pt x="339" y="753"/>
                    <a:pt x="344" y="740"/>
                  </a:cubicBezTo>
                  <a:cubicBezTo>
                    <a:pt x="374" y="679"/>
                    <a:pt x="423" y="628"/>
                    <a:pt x="483" y="597"/>
                  </a:cubicBezTo>
                  <a:cubicBezTo>
                    <a:pt x="544" y="563"/>
                    <a:pt x="611" y="544"/>
                    <a:pt x="681" y="542"/>
                  </a:cubicBezTo>
                  <a:cubicBezTo>
                    <a:pt x="688" y="542"/>
                    <a:pt x="695" y="542"/>
                    <a:pt x="703" y="542"/>
                  </a:cubicBezTo>
                  <a:cubicBezTo>
                    <a:pt x="765" y="542"/>
                    <a:pt x="826" y="554"/>
                    <a:pt x="882" y="579"/>
                  </a:cubicBezTo>
                  <a:cubicBezTo>
                    <a:pt x="945" y="606"/>
                    <a:pt x="996" y="653"/>
                    <a:pt x="1030" y="712"/>
                  </a:cubicBezTo>
                  <a:cubicBezTo>
                    <a:pt x="1034" y="720"/>
                    <a:pt x="1041" y="726"/>
                    <a:pt x="1049" y="727"/>
                  </a:cubicBezTo>
                  <a:cubicBezTo>
                    <a:pt x="1074" y="731"/>
                    <a:pt x="1099" y="733"/>
                    <a:pt x="1124" y="733"/>
                  </a:cubicBezTo>
                  <a:cubicBezTo>
                    <a:pt x="1193" y="733"/>
                    <a:pt x="1260" y="718"/>
                    <a:pt x="1323" y="689"/>
                  </a:cubicBezTo>
                  <a:cubicBezTo>
                    <a:pt x="1404" y="651"/>
                    <a:pt x="1480" y="599"/>
                    <a:pt x="1547" y="539"/>
                  </a:cubicBezTo>
                  <a:cubicBezTo>
                    <a:pt x="1683" y="423"/>
                    <a:pt x="1800" y="291"/>
                    <a:pt x="1940" y="191"/>
                  </a:cubicBezTo>
                  <a:cubicBezTo>
                    <a:pt x="2009" y="142"/>
                    <a:pt x="2083" y="97"/>
                    <a:pt x="2165" y="79"/>
                  </a:cubicBezTo>
                  <a:cubicBezTo>
                    <a:pt x="2205" y="68"/>
                    <a:pt x="2246" y="62"/>
                    <a:pt x="2287" y="62"/>
                  </a:cubicBezTo>
                  <a:cubicBezTo>
                    <a:pt x="2328" y="62"/>
                    <a:pt x="2369" y="68"/>
                    <a:pt x="2410" y="79"/>
                  </a:cubicBezTo>
                  <a:cubicBezTo>
                    <a:pt x="2571" y="123"/>
                    <a:pt x="2704" y="244"/>
                    <a:pt x="2795" y="383"/>
                  </a:cubicBezTo>
                  <a:cubicBezTo>
                    <a:pt x="2841" y="455"/>
                    <a:pt x="2877" y="531"/>
                    <a:pt x="2901" y="613"/>
                  </a:cubicBezTo>
                  <a:cubicBezTo>
                    <a:pt x="2923" y="694"/>
                    <a:pt x="2937" y="778"/>
                    <a:pt x="2942" y="863"/>
                  </a:cubicBezTo>
                  <a:cubicBezTo>
                    <a:pt x="2949" y="1034"/>
                    <a:pt x="2930" y="1207"/>
                    <a:pt x="2887" y="1373"/>
                  </a:cubicBezTo>
                  <a:cubicBezTo>
                    <a:pt x="2804" y="1709"/>
                    <a:pt x="2657" y="2027"/>
                    <a:pt x="2518" y="2352"/>
                  </a:cubicBezTo>
                  <a:cubicBezTo>
                    <a:pt x="2381" y="2675"/>
                    <a:pt x="2241" y="2997"/>
                    <a:pt x="2105" y="3323"/>
                  </a:cubicBezTo>
                  <a:cubicBezTo>
                    <a:pt x="1969" y="3647"/>
                    <a:pt x="1835" y="3970"/>
                    <a:pt x="1664" y="4271"/>
                  </a:cubicBezTo>
                  <a:cubicBezTo>
                    <a:pt x="1496" y="4572"/>
                    <a:pt x="1285" y="4851"/>
                    <a:pt x="1007" y="5047"/>
                  </a:cubicBezTo>
                  <a:cubicBezTo>
                    <a:pt x="868" y="5144"/>
                    <a:pt x="715" y="5222"/>
                    <a:pt x="552" y="5260"/>
                  </a:cubicBezTo>
                  <a:cubicBezTo>
                    <a:pt x="478" y="5276"/>
                    <a:pt x="402" y="5286"/>
                    <a:pt x="326" y="5286"/>
                  </a:cubicBezTo>
                  <a:cubicBezTo>
                    <a:pt x="233" y="5286"/>
                    <a:pt x="141" y="5271"/>
                    <a:pt x="54" y="5239"/>
                  </a:cubicBezTo>
                  <a:cubicBezTo>
                    <a:pt x="50" y="5238"/>
                    <a:pt x="47" y="5238"/>
                    <a:pt x="43" y="5238"/>
                  </a:cubicBezTo>
                  <a:cubicBezTo>
                    <a:pt x="15" y="5238"/>
                    <a:pt x="1" y="5279"/>
                    <a:pt x="31" y="5293"/>
                  </a:cubicBezTo>
                  <a:cubicBezTo>
                    <a:pt x="143" y="5348"/>
                    <a:pt x="265" y="5369"/>
                    <a:pt x="388" y="5369"/>
                  </a:cubicBezTo>
                  <a:cubicBezTo>
                    <a:pt x="449" y="5369"/>
                    <a:pt x="510" y="5364"/>
                    <a:pt x="570" y="5355"/>
                  </a:cubicBezTo>
                  <a:cubicBezTo>
                    <a:pt x="660" y="5339"/>
                    <a:pt x="749" y="5312"/>
                    <a:pt x="834" y="5275"/>
                  </a:cubicBezTo>
                  <a:cubicBezTo>
                    <a:pt x="874" y="5255"/>
                    <a:pt x="918" y="5239"/>
                    <a:pt x="957" y="5216"/>
                  </a:cubicBezTo>
                  <a:cubicBezTo>
                    <a:pt x="996" y="5192"/>
                    <a:pt x="1035" y="5170"/>
                    <a:pt x="1074" y="5146"/>
                  </a:cubicBezTo>
                  <a:cubicBezTo>
                    <a:pt x="1226" y="5045"/>
                    <a:pt x="1362" y="4923"/>
                    <a:pt x="1478" y="4782"/>
                  </a:cubicBezTo>
                  <a:cubicBezTo>
                    <a:pt x="1592" y="4643"/>
                    <a:pt x="1695" y="4496"/>
                    <a:pt x="1783" y="4339"/>
                  </a:cubicBezTo>
                  <a:cubicBezTo>
                    <a:pt x="1961" y="4027"/>
                    <a:pt x="2092" y="3697"/>
                    <a:pt x="2227" y="3373"/>
                  </a:cubicBezTo>
                  <a:cubicBezTo>
                    <a:pt x="2362" y="3049"/>
                    <a:pt x="2491" y="2721"/>
                    <a:pt x="2623" y="2395"/>
                  </a:cubicBezTo>
                  <a:cubicBezTo>
                    <a:pt x="2754" y="2070"/>
                    <a:pt x="2898" y="1744"/>
                    <a:pt x="2978" y="1394"/>
                  </a:cubicBezTo>
                  <a:cubicBezTo>
                    <a:pt x="3019" y="1219"/>
                    <a:pt x="3035" y="1038"/>
                    <a:pt x="3024" y="858"/>
                  </a:cubicBezTo>
                  <a:cubicBezTo>
                    <a:pt x="3017" y="767"/>
                    <a:pt x="3001" y="678"/>
                    <a:pt x="2974" y="590"/>
                  </a:cubicBezTo>
                  <a:cubicBezTo>
                    <a:pt x="2946" y="502"/>
                    <a:pt x="2906" y="419"/>
                    <a:pt x="2855" y="344"/>
                  </a:cubicBezTo>
                  <a:cubicBezTo>
                    <a:pt x="2753" y="194"/>
                    <a:pt x="2606" y="66"/>
                    <a:pt x="2424" y="18"/>
                  </a:cubicBezTo>
                  <a:cubicBezTo>
                    <a:pt x="2379" y="6"/>
                    <a:pt x="2333" y="0"/>
                    <a:pt x="2286" y="0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011383" y="426257"/>
              <a:ext cx="837118" cy="1432613"/>
            </a:xfrm>
            <a:custGeom>
              <a:avLst/>
              <a:gdLst/>
              <a:ahLst/>
              <a:cxnLst/>
              <a:rect l="l" t="t" r="r" b="b"/>
              <a:pathLst>
                <a:path w="2640" h="4518" extrusionOk="0">
                  <a:moveTo>
                    <a:pt x="1697" y="1"/>
                  </a:moveTo>
                  <a:cubicBezTo>
                    <a:pt x="1682" y="1"/>
                    <a:pt x="1667" y="10"/>
                    <a:pt x="1667" y="30"/>
                  </a:cubicBezTo>
                  <a:cubicBezTo>
                    <a:pt x="1671" y="424"/>
                    <a:pt x="1781" y="808"/>
                    <a:pt x="1983" y="1145"/>
                  </a:cubicBezTo>
                  <a:cubicBezTo>
                    <a:pt x="2084" y="1312"/>
                    <a:pt x="2198" y="1468"/>
                    <a:pt x="2292" y="1634"/>
                  </a:cubicBezTo>
                  <a:cubicBezTo>
                    <a:pt x="2386" y="1798"/>
                    <a:pt x="2442" y="1981"/>
                    <a:pt x="2480" y="2168"/>
                  </a:cubicBezTo>
                  <a:cubicBezTo>
                    <a:pt x="2556" y="2543"/>
                    <a:pt x="2565" y="2930"/>
                    <a:pt x="2555" y="3312"/>
                  </a:cubicBezTo>
                  <a:cubicBezTo>
                    <a:pt x="2543" y="3668"/>
                    <a:pt x="2510" y="4022"/>
                    <a:pt x="2457" y="4373"/>
                  </a:cubicBezTo>
                  <a:lnTo>
                    <a:pt x="2457" y="4373"/>
                  </a:lnTo>
                  <a:cubicBezTo>
                    <a:pt x="2325" y="4271"/>
                    <a:pt x="2209" y="4145"/>
                    <a:pt x="2104" y="4011"/>
                  </a:cubicBezTo>
                  <a:cubicBezTo>
                    <a:pt x="1981" y="3854"/>
                    <a:pt x="1870" y="3687"/>
                    <a:pt x="1771" y="3515"/>
                  </a:cubicBezTo>
                  <a:cubicBezTo>
                    <a:pt x="1669" y="3341"/>
                    <a:pt x="1576" y="3164"/>
                    <a:pt x="1487" y="2985"/>
                  </a:cubicBezTo>
                  <a:cubicBezTo>
                    <a:pt x="1401" y="2805"/>
                    <a:pt x="1328" y="2619"/>
                    <a:pt x="1268" y="2429"/>
                  </a:cubicBezTo>
                  <a:cubicBezTo>
                    <a:pt x="1145" y="2049"/>
                    <a:pt x="1042" y="1654"/>
                    <a:pt x="884" y="1274"/>
                  </a:cubicBezTo>
                  <a:cubicBezTo>
                    <a:pt x="801" y="1085"/>
                    <a:pt x="700" y="900"/>
                    <a:pt x="565" y="741"/>
                  </a:cubicBezTo>
                  <a:cubicBezTo>
                    <a:pt x="431" y="582"/>
                    <a:pt x="256" y="449"/>
                    <a:pt x="52" y="392"/>
                  </a:cubicBezTo>
                  <a:cubicBezTo>
                    <a:pt x="48" y="391"/>
                    <a:pt x="45" y="390"/>
                    <a:pt x="42" y="390"/>
                  </a:cubicBezTo>
                  <a:cubicBezTo>
                    <a:pt x="13" y="390"/>
                    <a:pt x="1" y="436"/>
                    <a:pt x="34" y="448"/>
                  </a:cubicBezTo>
                  <a:cubicBezTo>
                    <a:pt x="216" y="519"/>
                    <a:pt x="366" y="651"/>
                    <a:pt x="486" y="806"/>
                  </a:cubicBezTo>
                  <a:cubicBezTo>
                    <a:pt x="606" y="960"/>
                    <a:pt x="695" y="1139"/>
                    <a:pt x="768" y="1323"/>
                  </a:cubicBezTo>
                  <a:cubicBezTo>
                    <a:pt x="916" y="1692"/>
                    <a:pt x="1006" y="2087"/>
                    <a:pt x="1138" y="2472"/>
                  </a:cubicBezTo>
                  <a:cubicBezTo>
                    <a:pt x="1201" y="2668"/>
                    <a:pt x="1278" y="2859"/>
                    <a:pt x="1368" y="3044"/>
                  </a:cubicBezTo>
                  <a:cubicBezTo>
                    <a:pt x="1459" y="3226"/>
                    <a:pt x="1556" y="3405"/>
                    <a:pt x="1664" y="3580"/>
                  </a:cubicBezTo>
                  <a:cubicBezTo>
                    <a:pt x="1769" y="3755"/>
                    <a:pt x="1886" y="3923"/>
                    <a:pt x="2015" y="4083"/>
                  </a:cubicBezTo>
                  <a:cubicBezTo>
                    <a:pt x="2144" y="4242"/>
                    <a:pt x="2291" y="4392"/>
                    <a:pt x="2467" y="4509"/>
                  </a:cubicBezTo>
                  <a:cubicBezTo>
                    <a:pt x="2475" y="4515"/>
                    <a:pt x="2485" y="4517"/>
                    <a:pt x="2494" y="4517"/>
                  </a:cubicBezTo>
                  <a:cubicBezTo>
                    <a:pt x="2519" y="4517"/>
                    <a:pt x="2542" y="4500"/>
                    <a:pt x="2546" y="4473"/>
                  </a:cubicBezTo>
                  <a:cubicBezTo>
                    <a:pt x="2601" y="4089"/>
                    <a:pt x="2631" y="3702"/>
                    <a:pt x="2635" y="3313"/>
                  </a:cubicBezTo>
                  <a:cubicBezTo>
                    <a:pt x="2640" y="2927"/>
                    <a:pt x="2621" y="2537"/>
                    <a:pt x="2542" y="2155"/>
                  </a:cubicBezTo>
                  <a:cubicBezTo>
                    <a:pt x="2501" y="1965"/>
                    <a:pt x="2442" y="1775"/>
                    <a:pt x="2344" y="1603"/>
                  </a:cubicBezTo>
                  <a:cubicBezTo>
                    <a:pt x="2248" y="1433"/>
                    <a:pt x="2131" y="1279"/>
                    <a:pt x="2033" y="1116"/>
                  </a:cubicBezTo>
                  <a:cubicBezTo>
                    <a:pt x="1831" y="789"/>
                    <a:pt x="1725" y="414"/>
                    <a:pt x="1725" y="30"/>
                  </a:cubicBezTo>
                  <a:lnTo>
                    <a:pt x="1726" y="30"/>
                  </a:lnTo>
                  <a:cubicBezTo>
                    <a:pt x="1726" y="10"/>
                    <a:pt x="1711" y="1"/>
                    <a:pt x="1697" y="1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896064" y="213807"/>
              <a:ext cx="664938" cy="1634282"/>
            </a:xfrm>
            <a:custGeom>
              <a:avLst/>
              <a:gdLst/>
              <a:ahLst/>
              <a:cxnLst/>
              <a:rect l="l" t="t" r="r" b="b"/>
              <a:pathLst>
                <a:path w="2097" h="5154" extrusionOk="0">
                  <a:moveTo>
                    <a:pt x="2056" y="1"/>
                  </a:moveTo>
                  <a:cubicBezTo>
                    <a:pt x="2046" y="1"/>
                    <a:pt x="2035" y="6"/>
                    <a:pt x="2030" y="20"/>
                  </a:cubicBezTo>
                  <a:cubicBezTo>
                    <a:pt x="1933" y="250"/>
                    <a:pt x="1861" y="491"/>
                    <a:pt x="1816" y="737"/>
                  </a:cubicBezTo>
                  <a:cubicBezTo>
                    <a:pt x="1769" y="982"/>
                    <a:pt x="1750" y="1232"/>
                    <a:pt x="1758" y="1482"/>
                  </a:cubicBezTo>
                  <a:cubicBezTo>
                    <a:pt x="1764" y="1731"/>
                    <a:pt x="1815" y="1977"/>
                    <a:pt x="1811" y="2221"/>
                  </a:cubicBezTo>
                  <a:cubicBezTo>
                    <a:pt x="1806" y="2465"/>
                    <a:pt x="1747" y="2705"/>
                    <a:pt x="1694" y="2948"/>
                  </a:cubicBezTo>
                  <a:cubicBezTo>
                    <a:pt x="1640" y="3191"/>
                    <a:pt x="1606" y="3438"/>
                    <a:pt x="1553" y="3677"/>
                  </a:cubicBezTo>
                  <a:cubicBezTo>
                    <a:pt x="1501" y="3916"/>
                    <a:pt x="1423" y="4151"/>
                    <a:pt x="1294" y="4353"/>
                  </a:cubicBezTo>
                  <a:cubicBezTo>
                    <a:pt x="1165" y="4554"/>
                    <a:pt x="980" y="4722"/>
                    <a:pt x="752" y="4785"/>
                  </a:cubicBezTo>
                  <a:cubicBezTo>
                    <a:pt x="693" y="4803"/>
                    <a:pt x="631" y="4817"/>
                    <a:pt x="569" y="4831"/>
                  </a:cubicBezTo>
                  <a:lnTo>
                    <a:pt x="569" y="4831"/>
                  </a:lnTo>
                  <a:cubicBezTo>
                    <a:pt x="584" y="4815"/>
                    <a:pt x="599" y="4798"/>
                    <a:pt x="614" y="4781"/>
                  </a:cubicBezTo>
                  <a:cubicBezTo>
                    <a:pt x="681" y="4700"/>
                    <a:pt x="741" y="4615"/>
                    <a:pt x="795" y="4525"/>
                  </a:cubicBezTo>
                  <a:cubicBezTo>
                    <a:pt x="848" y="4435"/>
                    <a:pt x="896" y="4342"/>
                    <a:pt x="937" y="4247"/>
                  </a:cubicBezTo>
                  <a:cubicBezTo>
                    <a:pt x="1019" y="4060"/>
                    <a:pt x="1088" y="3866"/>
                    <a:pt x="1146" y="3668"/>
                  </a:cubicBezTo>
                  <a:cubicBezTo>
                    <a:pt x="1208" y="3472"/>
                    <a:pt x="1255" y="3271"/>
                    <a:pt x="1288" y="3069"/>
                  </a:cubicBezTo>
                  <a:cubicBezTo>
                    <a:pt x="1321" y="2863"/>
                    <a:pt x="1330" y="2655"/>
                    <a:pt x="1316" y="2447"/>
                  </a:cubicBezTo>
                  <a:cubicBezTo>
                    <a:pt x="1308" y="2343"/>
                    <a:pt x="1293" y="2240"/>
                    <a:pt x="1270" y="2138"/>
                  </a:cubicBezTo>
                  <a:cubicBezTo>
                    <a:pt x="1248" y="2036"/>
                    <a:pt x="1218" y="1938"/>
                    <a:pt x="1188" y="1841"/>
                  </a:cubicBezTo>
                  <a:cubicBezTo>
                    <a:pt x="1127" y="1647"/>
                    <a:pt x="1065" y="1457"/>
                    <a:pt x="1042" y="1261"/>
                  </a:cubicBezTo>
                  <a:cubicBezTo>
                    <a:pt x="1017" y="1068"/>
                    <a:pt x="1032" y="865"/>
                    <a:pt x="1122" y="692"/>
                  </a:cubicBezTo>
                  <a:cubicBezTo>
                    <a:pt x="1135" y="669"/>
                    <a:pt x="1115" y="648"/>
                    <a:pt x="1095" y="648"/>
                  </a:cubicBezTo>
                  <a:cubicBezTo>
                    <a:pt x="1086" y="648"/>
                    <a:pt x="1077" y="652"/>
                    <a:pt x="1071" y="663"/>
                  </a:cubicBezTo>
                  <a:cubicBezTo>
                    <a:pt x="956" y="843"/>
                    <a:pt x="932" y="1064"/>
                    <a:pt x="945" y="1271"/>
                  </a:cubicBezTo>
                  <a:cubicBezTo>
                    <a:pt x="961" y="1481"/>
                    <a:pt x="1020" y="1680"/>
                    <a:pt x="1074" y="1874"/>
                  </a:cubicBezTo>
                  <a:cubicBezTo>
                    <a:pt x="1126" y="2070"/>
                    <a:pt x="1174" y="2260"/>
                    <a:pt x="1185" y="2457"/>
                  </a:cubicBezTo>
                  <a:cubicBezTo>
                    <a:pt x="1196" y="2654"/>
                    <a:pt x="1184" y="2852"/>
                    <a:pt x="1151" y="3047"/>
                  </a:cubicBezTo>
                  <a:cubicBezTo>
                    <a:pt x="1118" y="3244"/>
                    <a:pt x="1072" y="3439"/>
                    <a:pt x="1015" y="3629"/>
                  </a:cubicBezTo>
                  <a:cubicBezTo>
                    <a:pt x="961" y="3821"/>
                    <a:pt x="894" y="4010"/>
                    <a:pt x="816" y="4194"/>
                  </a:cubicBezTo>
                  <a:cubicBezTo>
                    <a:pt x="736" y="4375"/>
                    <a:pt x="640" y="4549"/>
                    <a:pt x="517" y="4700"/>
                  </a:cubicBezTo>
                  <a:cubicBezTo>
                    <a:pt x="457" y="4772"/>
                    <a:pt x="390" y="4838"/>
                    <a:pt x="317" y="4896"/>
                  </a:cubicBezTo>
                  <a:lnTo>
                    <a:pt x="317" y="4896"/>
                  </a:lnTo>
                  <a:cubicBezTo>
                    <a:pt x="280" y="4908"/>
                    <a:pt x="244" y="4923"/>
                    <a:pt x="209" y="4940"/>
                  </a:cubicBezTo>
                  <a:cubicBezTo>
                    <a:pt x="148" y="4970"/>
                    <a:pt x="92" y="5008"/>
                    <a:pt x="41" y="5054"/>
                  </a:cubicBezTo>
                  <a:cubicBezTo>
                    <a:pt x="0" y="5091"/>
                    <a:pt x="31" y="5154"/>
                    <a:pt x="79" y="5154"/>
                  </a:cubicBezTo>
                  <a:cubicBezTo>
                    <a:pt x="86" y="5154"/>
                    <a:pt x="93" y="5153"/>
                    <a:pt x="101" y="5150"/>
                  </a:cubicBezTo>
                  <a:cubicBezTo>
                    <a:pt x="201" y="5112"/>
                    <a:pt x="295" y="5060"/>
                    <a:pt x="382" y="4998"/>
                  </a:cubicBezTo>
                  <a:cubicBezTo>
                    <a:pt x="388" y="4993"/>
                    <a:pt x="394" y="4989"/>
                    <a:pt x="400" y="4984"/>
                  </a:cubicBezTo>
                  <a:lnTo>
                    <a:pt x="400" y="4984"/>
                  </a:lnTo>
                  <a:cubicBezTo>
                    <a:pt x="407" y="4982"/>
                    <a:pt x="414" y="4980"/>
                    <a:pt x="422" y="4978"/>
                  </a:cubicBezTo>
                  <a:cubicBezTo>
                    <a:pt x="536" y="4944"/>
                    <a:pt x="659" y="4923"/>
                    <a:pt x="782" y="4883"/>
                  </a:cubicBezTo>
                  <a:cubicBezTo>
                    <a:pt x="906" y="4845"/>
                    <a:pt x="1022" y="4781"/>
                    <a:pt x="1121" y="4695"/>
                  </a:cubicBezTo>
                  <a:cubicBezTo>
                    <a:pt x="1218" y="4610"/>
                    <a:pt x="1302" y="4511"/>
                    <a:pt x="1369" y="4401"/>
                  </a:cubicBezTo>
                  <a:cubicBezTo>
                    <a:pt x="1504" y="4184"/>
                    <a:pt x="1578" y="3939"/>
                    <a:pt x="1627" y="3693"/>
                  </a:cubicBezTo>
                  <a:cubicBezTo>
                    <a:pt x="1676" y="3448"/>
                    <a:pt x="1706" y="3203"/>
                    <a:pt x="1756" y="2961"/>
                  </a:cubicBezTo>
                  <a:cubicBezTo>
                    <a:pt x="1805" y="2720"/>
                    <a:pt x="1867" y="2475"/>
                    <a:pt x="1870" y="2223"/>
                  </a:cubicBezTo>
                  <a:cubicBezTo>
                    <a:pt x="1872" y="1970"/>
                    <a:pt x="1821" y="1725"/>
                    <a:pt x="1814" y="1481"/>
                  </a:cubicBezTo>
                  <a:cubicBezTo>
                    <a:pt x="1795" y="987"/>
                    <a:pt x="1887" y="497"/>
                    <a:pt x="2084" y="45"/>
                  </a:cubicBezTo>
                  <a:lnTo>
                    <a:pt x="2085" y="43"/>
                  </a:lnTo>
                  <a:cubicBezTo>
                    <a:pt x="2096" y="20"/>
                    <a:pt x="2076" y="1"/>
                    <a:pt x="2056" y="1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4990987" y="951041"/>
              <a:ext cx="1717042" cy="982979"/>
            </a:xfrm>
            <a:custGeom>
              <a:avLst/>
              <a:gdLst/>
              <a:ahLst/>
              <a:cxnLst/>
              <a:rect l="l" t="t" r="r" b="b"/>
              <a:pathLst>
                <a:path w="5415" h="3100" extrusionOk="0">
                  <a:moveTo>
                    <a:pt x="1274" y="1"/>
                  </a:moveTo>
                  <a:cubicBezTo>
                    <a:pt x="1238" y="1"/>
                    <a:pt x="1234" y="57"/>
                    <a:pt x="1273" y="60"/>
                  </a:cubicBezTo>
                  <a:cubicBezTo>
                    <a:pt x="1481" y="76"/>
                    <a:pt x="1667" y="192"/>
                    <a:pt x="1818" y="338"/>
                  </a:cubicBezTo>
                  <a:cubicBezTo>
                    <a:pt x="1973" y="483"/>
                    <a:pt x="2098" y="656"/>
                    <a:pt x="2233" y="824"/>
                  </a:cubicBezTo>
                  <a:cubicBezTo>
                    <a:pt x="2503" y="1160"/>
                    <a:pt x="2805" y="1469"/>
                    <a:pt x="3132" y="1748"/>
                  </a:cubicBezTo>
                  <a:cubicBezTo>
                    <a:pt x="3460" y="2029"/>
                    <a:pt x="3809" y="2283"/>
                    <a:pt x="4176" y="2508"/>
                  </a:cubicBezTo>
                  <a:cubicBezTo>
                    <a:pt x="4449" y="2678"/>
                    <a:pt x="4732" y="2829"/>
                    <a:pt x="5024" y="2963"/>
                  </a:cubicBezTo>
                  <a:lnTo>
                    <a:pt x="5024" y="2963"/>
                  </a:lnTo>
                  <a:cubicBezTo>
                    <a:pt x="4623" y="2916"/>
                    <a:pt x="4223" y="2865"/>
                    <a:pt x="3821" y="2816"/>
                  </a:cubicBezTo>
                  <a:cubicBezTo>
                    <a:pt x="3566" y="2785"/>
                    <a:pt x="3311" y="2753"/>
                    <a:pt x="3055" y="2725"/>
                  </a:cubicBezTo>
                  <a:cubicBezTo>
                    <a:pt x="2800" y="2695"/>
                    <a:pt x="2543" y="2677"/>
                    <a:pt x="2297" y="2629"/>
                  </a:cubicBezTo>
                  <a:cubicBezTo>
                    <a:pt x="2052" y="2581"/>
                    <a:pt x="1815" y="2496"/>
                    <a:pt x="1595" y="2378"/>
                  </a:cubicBezTo>
                  <a:cubicBezTo>
                    <a:pt x="1374" y="2258"/>
                    <a:pt x="1170" y="2109"/>
                    <a:pt x="986" y="1937"/>
                  </a:cubicBezTo>
                  <a:cubicBezTo>
                    <a:pt x="614" y="1596"/>
                    <a:pt x="312" y="1179"/>
                    <a:pt x="60" y="735"/>
                  </a:cubicBezTo>
                  <a:cubicBezTo>
                    <a:pt x="55" y="725"/>
                    <a:pt x="45" y="720"/>
                    <a:pt x="35" y="720"/>
                  </a:cubicBezTo>
                  <a:cubicBezTo>
                    <a:pt x="31" y="720"/>
                    <a:pt x="26" y="720"/>
                    <a:pt x="22" y="722"/>
                  </a:cubicBezTo>
                  <a:cubicBezTo>
                    <a:pt x="8" y="729"/>
                    <a:pt x="1" y="747"/>
                    <a:pt x="9" y="762"/>
                  </a:cubicBezTo>
                  <a:cubicBezTo>
                    <a:pt x="229" y="1228"/>
                    <a:pt x="523" y="1666"/>
                    <a:pt x="899" y="2030"/>
                  </a:cubicBezTo>
                  <a:cubicBezTo>
                    <a:pt x="1089" y="2212"/>
                    <a:pt x="1301" y="2370"/>
                    <a:pt x="1530" y="2498"/>
                  </a:cubicBezTo>
                  <a:cubicBezTo>
                    <a:pt x="1761" y="2627"/>
                    <a:pt x="2012" y="2716"/>
                    <a:pt x="2271" y="2765"/>
                  </a:cubicBezTo>
                  <a:cubicBezTo>
                    <a:pt x="2531" y="2813"/>
                    <a:pt x="2787" y="2829"/>
                    <a:pt x="3042" y="2857"/>
                  </a:cubicBezTo>
                  <a:lnTo>
                    <a:pt x="3807" y="2939"/>
                  </a:lnTo>
                  <a:cubicBezTo>
                    <a:pt x="4318" y="2994"/>
                    <a:pt x="4829" y="3050"/>
                    <a:pt x="5340" y="3099"/>
                  </a:cubicBezTo>
                  <a:cubicBezTo>
                    <a:pt x="5342" y="3099"/>
                    <a:pt x="5344" y="3099"/>
                    <a:pt x="5346" y="3099"/>
                  </a:cubicBezTo>
                  <a:cubicBezTo>
                    <a:pt x="5398" y="3099"/>
                    <a:pt x="5414" y="3024"/>
                    <a:pt x="5362" y="3005"/>
                  </a:cubicBezTo>
                  <a:cubicBezTo>
                    <a:pt x="4965" y="2850"/>
                    <a:pt x="4582" y="2663"/>
                    <a:pt x="4215" y="2445"/>
                  </a:cubicBezTo>
                  <a:cubicBezTo>
                    <a:pt x="3846" y="2228"/>
                    <a:pt x="3497" y="1981"/>
                    <a:pt x="3173" y="1703"/>
                  </a:cubicBezTo>
                  <a:cubicBezTo>
                    <a:pt x="2845" y="1428"/>
                    <a:pt x="2545" y="1123"/>
                    <a:pt x="2277" y="791"/>
                  </a:cubicBezTo>
                  <a:cubicBezTo>
                    <a:pt x="2143" y="625"/>
                    <a:pt x="2013" y="451"/>
                    <a:pt x="1855" y="300"/>
                  </a:cubicBezTo>
                  <a:cubicBezTo>
                    <a:pt x="1777" y="222"/>
                    <a:pt x="1690" y="156"/>
                    <a:pt x="1594" y="102"/>
                  </a:cubicBezTo>
                  <a:cubicBezTo>
                    <a:pt x="1496" y="48"/>
                    <a:pt x="1389" y="13"/>
                    <a:pt x="1278" y="3"/>
                  </a:cubicBezTo>
                  <a:lnTo>
                    <a:pt x="1277" y="1"/>
                  </a:lnTo>
                  <a:cubicBezTo>
                    <a:pt x="1276" y="1"/>
                    <a:pt x="1275" y="1"/>
                    <a:pt x="1274" y="1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795863" y="1833820"/>
              <a:ext cx="413802" cy="1231260"/>
            </a:xfrm>
            <a:custGeom>
              <a:avLst/>
              <a:gdLst/>
              <a:ahLst/>
              <a:cxnLst/>
              <a:rect l="l" t="t" r="r" b="b"/>
              <a:pathLst>
                <a:path w="1305" h="3883" extrusionOk="0">
                  <a:moveTo>
                    <a:pt x="75" y="1"/>
                  </a:moveTo>
                  <a:cubicBezTo>
                    <a:pt x="34" y="1"/>
                    <a:pt x="1" y="55"/>
                    <a:pt x="41" y="91"/>
                  </a:cubicBezTo>
                  <a:cubicBezTo>
                    <a:pt x="282" y="314"/>
                    <a:pt x="448" y="609"/>
                    <a:pt x="581" y="913"/>
                  </a:cubicBezTo>
                  <a:cubicBezTo>
                    <a:pt x="711" y="1220"/>
                    <a:pt x="813" y="1538"/>
                    <a:pt x="882" y="1864"/>
                  </a:cubicBezTo>
                  <a:cubicBezTo>
                    <a:pt x="951" y="2187"/>
                    <a:pt x="1003" y="2515"/>
                    <a:pt x="1037" y="2844"/>
                  </a:cubicBezTo>
                  <a:cubicBezTo>
                    <a:pt x="1054" y="3008"/>
                    <a:pt x="1068" y="3172"/>
                    <a:pt x="1084" y="3338"/>
                  </a:cubicBezTo>
                  <a:cubicBezTo>
                    <a:pt x="1100" y="3502"/>
                    <a:pt x="1112" y="3669"/>
                    <a:pt x="1136" y="3837"/>
                  </a:cubicBezTo>
                  <a:lnTo>
                    <a:pt x="1136" y="3838"/>
                  </a:lnTo>
                  <a:cubicBezTo>
                    <a:pt x="1140" y="3867"/>
                    <a:pt x="1164" y="3882"/>
                    <a:pt x="1188" y="3882"/>
                  </a:cubicBezTo>
                  <a:cubicBezTo>
                    <a:pt x="1210" y="3882"/>
                    <a:pt x="1233" y="3869"/>
                    <a:pt x="1239" y="3841"/>
                  </a:cubicBezTo>
                  <a:cubicBezTo>
                    <a:pt x="1277" y="3673"/>
                    <a:pt x="1298" y="3503"/>
                    <a:pt x="1301" y="3331"/>
                  </a:cubicBezTo>
                  <a:cubicBezTo>
                    <a:pt x="1305" y="3289"/>
                    <a:pt x="1303" y="3245"/>
                    <a:pt x="1302" y="3203"/>
                  </a:cubicBezTo>
                  <a:cubicBezTo>
                    <a:pt x="1302" y="3160"/>
                    <a:pt x="1303" y="3117"/>
                    <a:pt x="1300" y="3074"/>
                  </a:cubicBezTo>
                  <a:cubicBezTo>
                    <a:pt x="1296" y="2989"/>
                    <a:pt x="1290" y="2903"/>
                    <a:pt x="1279" y="2818"/>
                  </a:cubicBezTo>
                  <a:cubicBezTo>
                    <a:pt x="1241" y="2477"/>
                    <a:pt x="1168" y="2141"/>
                    <a:pt x="1061" y="1816"/>
                  </a:cubicBezTo>
                  <a:cubicBezTo>
                    <a:pt x="953" y="1492"/>
                    <a:pt x="826" y="1176"/>
                    <a:pt x="679" y="869"/>
                  </a:cubicBezTo>
                  <a:cubicBezTo>
                    <a:pt x="533" y="562"/>
                    <a:pt x="356" y="262"/>
                    <a:pt x="111" y="16"/>
                  </a:cubicBezTo>
                  <a:cubicBezTo>
                    <a:pt x="111" y="16"/>
                    <a:pt x="110" y="15"/>
                    <a:pt x="110" y="15"/>
                  </a:cubicBezTo>
                  <a:cubicBezTo>
                    <a:pt x="99" y="5"/>
                    <a:pt x="87" y="1"/>
                    <a:pt x="75" y="1"/>
                  </a:cubicBezTo>
                  <a:close/>
                </a:path>
              </a:pathLst>
            </a:custGeom>
            <a:solidFill>
              <a:srgbClr val="E0A2A5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29"/>
          <p:cNvGrpSpPr/>
          <p:nvPr/>
        </p:nvGrpSpPr>
        <p:grpSpPr>
          <a:xfrm rot="1618397" flipH="1">
            <a:off x="6481014" y="3274244"/>
            <a:ext cx="2438315" cy="1752814"/>
            <a:chOff x="2945313" y="793000"/>
            <a:chExt cx="181275" cy="116450"/>
          </a:xfrm>
        </p:grpSpPr>
        <p:sp>
          <p:nvSpPr>
            <p:cNvPr id="212" name="Google Shape;212;p29"/>
            <p:cNvSpPr/>
            <p:nvPr/>
          </p:nvSpPr>
          <p:spPr>
            <a:xfrm>
              <a:off x="3078738" y="807150"/>
              <a:ext cx="47850" cy="28075"/>
            </a:xfrm>
            <a:custGeom>
              <a:avLst/>
              <a:gdLst/>
              <a:ahLst/>
              <a:cxnLst/>
              <a:rect l="l" t="t" r="r" b="b"/>
              <a:pathLst>
                <a:path w="1914" h="1123" extrusionOk="0">
                  <a:moveTo>
                    <a:pt x="1486" y="0"/>
                  </a:moveTo>
                  <a:cubicBezTo>
                    <a:pt x="1407" y="0"/>
                    <a:pt x="1328" y="14"/>
                    <a:pt x="1251" y="33"/>
                  </a:cubicBezTo>
                  <a:cubicBezTo>
                    <a:pt x="825" y="138"/>
                    <a:pt x="375" y="422"/>
                    <a:pt x="146" y="806"/>
                  </a:cubicBezTo>
                  <a:cubicBezTo>
                    <a:pt x="1" y="1050"/>
                    <a:pt x="118" y="1122"/>
                    <a:pt x="311" y="1122"/>
                  </a:cubicBezTo>
                  <a:cubicBezTo>
                    <a:pt x="551" y="1122"/>
                    <a:pt x="910" y="1010"/>
                    <a:pt x="1030" y="978"/>
                  </a:cubicBezTo>
                  <a:cubicBezTo>
                    <a:pt x="1310" y="903"/>
                    <a:pt x="1608" y="815"/>
                    <a:pt x="1789" y="589"/>
                  </a:cubicBezTo>
                  <a:cubicBezTo>
                    <a:pt x="1863" y="498"/>
                    <a:pt x="1914" y="379"/>
                    <a:pt x="1888" y="264"/>
                  </a:cubicBezTo>
                  <a:cubicBezTo>
                    <a:pt x="1860" y="141"/>
                    <a:pt x="1747" y="50"/>
                    <a:pt x="1625" y="18"/>
                  </a:cubicBezTo>
                  <a:cubicBezTo>
                    <a:pt x="1580" y="5"/>
                    <a:pt x="1533" y="0"/>
                    <a:pt x="148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3036413" y="793000"/>
              <a:ext cx="27675" cy="58100"/>
            </a:xfrm>
            <a:custGeom>
              <a:avLst/>
              <a:gdLst/>
              <a:ahLst/>
              <a:cxnLst/>
              <a:rect l="l" t="t" r="r" b="b"/>
              <a:pathLst>
                <a:path w="1107" h="2324" extrusionOk="0">
                  <a:moveTo>
                    <a:pt x="875" y="1"/>
                  </a:moveTo>
                  <a:cubicBezTo>
                    <a:pt x="843" y="1"/>
                    <a:pt x="810" y="7"/>
                    <a:pt x="780" y="17"/>
                  </a:cubicBezTo>
                  <a:cubicBezTo>
                    <a:pt x="622" y="67"/>
                    <a:pt x="503" y="197"/>
                    <a:pt x="411" y="334"/>
                  </a:cubicBezTo>
                  <a:cubicBezTo>
                    <a:pt x="26" y="905"/>
                    <a:pt x="7" y="1637"/>
                    <a:pt x="1" y="2324"/>
                  </a:cubicBezTo>
                  <a:lnTo>
                    <a:pt x="222" y="2164"/>
                  </a:lnTo>
                  <a:cubicBezTo>
                    <a:pt x="772" y="1735"/>
                    <a:pt x="1107" y="1044"/>
                    <a:pt x="1101" y="348"/>
                  </a:cubicBezTo>
                  <a:cubicBezTo>
                    <a:pt x="1100" y="216"/>
                    <a:pt x="1069" y="57"/>
                    <a:pt x="944" y="12"/>
                  </a:cubicBezTo>
                  <a:cubicBezTo>
                    <a:pt x="922" y="4"/>
                    <a:pt x="899" y="1"/>
                    <a:pt x="875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3028563" y="847800"/>
              <a:ext cx="67550" cy="19300"/>
            </a:xfrm>
            <a:custGeom>
              <a:avLst/>
              <a:gdLst/>
              <a:ahLst/>
              <a:cxnLst/>
              <a:rect l="l" t="t" r="r" b="b"/>
              <a:pathLst>
                <a:path w="2702" h="772" extrusionOk="0">
                  <a:moveTo>
                    <a:pt x="1393" y="1"/>
                  </a:moveTo>
                  <a:cubicBezTo>
                    <a:pt x="1000" y="1"/>
                    <a:pt x="607" y="42"/>
                    <a:pt x="227" y="138"/>
                  </a:cubicBezTo>
                  <a:lnTo>
                    <a:pt x="0" y="293"/>
                  </a:lnTo>
                  <a:cubicBezTo>
                    <a:pt x="459" y="626"/>
                    <a:pt x="1041" y="747"/>
                    <a:pt x="1609" y="768"/>
                  </a:cubicBezTo>
                  <a:cubicBezTo>
                    <a:pt x="1657" y="770"/>
                    <a:pt x="1706" y="771"/>
                    <a:pt x="1755" y="771"/>
                  </a:cubicBezTo>
                  <a:cubicBezTo>
                    <a:pt x="2064" y="771"/>
                    <a:pt x="2380" y="725"/>
                    <a:pt x="2625" y="543"/>
                  </a:cubicBezTo>
                  <a:cubicBezTo>
                    <a:pt x="2655" y="521"/>
                    <a:pt x="2684" y="495"/>
                    <a:pt x="2692" y="459"/>
                  </a:cubicBezTo>
                  <a:cubicBezTo>
                    <a:pt x="2701" y="419"/>
                    <a:pt x="2678" y="378"/>
                    <a:pt x="2652" y="345"/>
                  </a:cubicBezTo>
                  <a:cubicBezTo>
                    <a:pt x="2456" y="96"/>
                    <a:pt x="2108" y="34"/>
                    <a:pt x="1793" y="14"/>
                  </a:cubicBezTo>
                  <a:cubicBezTo>
                    <a:pt x="1660" y="6"/>
                    <a:pt x="1527" y="1"/>
                    <a:pt x="139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3006963" y="810350"/>
              <a:ext cx="20925" cy="54875"/>
            </a:xfrm>
            <a:custGeom>
              <a:avLst/>
              <a:gdLst/>
              <a:ahLst/>
              <a:cxnLst/>
              <a:rect l="l" t="t" r="r" b="b"/>
              <a:pathLst>
                <a:path w="837" h="2195" extrusionOk="0">
                  <a:moveTo>
                    <a:pt x="641" y="0"/>
                  </a:moveTo>
                  <a:cubicBezTo>
                    <a:pt x="613" y="0"/>
                    <a:pt x="584" y="7"/>
                    <a:pt x="558" y="17"/>
                  </a:cubicBezTo>
                  <a:cubicBezTo>
                    <a:pt x="442" y="63"/>
                    <a:pt x="358" y="165"/>
                    <a:pt x="294" y="271"/>
                  </a:cubicBezTo>
                  <a:cubicBezTo>
                    <a:pt x="86" y="615"/>
                    <a:pt x="48" y="1033"/>
                    <a:pt x="27" y="1434"/>
                  </a:cubicBezTo>
                  <a:cubicBezTo>
                    <a:pt x="13" y="1688"/>
                    <a:pt x="4" y="1941"/>
                    <a:pt x="1" y="2195"/>
                  </a:cubicBezTo>
                  <a:lnTo>
                    <a:pt x="182" y="2120"/>
                  </a:lnTo>
                  <a:cubicBezTo>
                    <a:pt x="458" y="1729"/>
                    <a:pt x="641" y="1277"/>
                    <a:pt x="749" y="812"/>
                  </a:cubicBezTo>
                  <a:cubicBezTo>
                    <a:pt x="802" y="584"/>
                    <a:pt x="836" y="342"/>
                    <a:pt x="774" y="117"/>
                  </a:cubicBezTo>
                  <a:cubicBezTo>
                    <a:pt x="767" y="86"/>
                    <a:pt x="752" y="57"/>
                    <a:pt x="732" y="34"/>
                  </a:cubicBezTo>
                  <a:cubicBezTo>
                    <a:pt x="708" y="10"/>
                    <a:pt x="675" y="0"/>
                    <a:pt x="641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2992763" y="867700"/>
              <a:ext cx="67975" cy="19400"/>
            </a:xfrm>
            <a:custGeom>
              <a:avLst/>
              <a:gdLst/>
              <a:ahLst/>
              <a:cxnLst/>
              <a:rect l="l" t="t" r="r" b="b"/>
              <a:pathLst>
                <a:path w="2719" h="776" extrusionOk="0">
                  <a:moveTo>
                    <a:pt x="1251" y="1"/>
                  </a:moveTo>
                  <a:cubicBezTo>
                    <a:pt x="911" y="1"/>
                    <a:pt x="570" y="37"/>
                    <a:pt x="231" y="74"/>
                  </a:cubicBezTo>
                  <a:lnTo>
                    <a:pt x="1" y="239"/>
                  </a:lnTo>
                  <a:cubicBezTo>
                    <a:pt x="400" y="469"/>
                    <a:pt x="844" y="616"/>
                    <a:pt x="1295" y="710"/>
                  </a:cubicBezTo>
                  <a:cubicBezTo>
                    <a:pt x="1476" y="748"/>
                    <a:pt x="1668" y="775"/>
                    <a:pt x="1856" y="775"/>
                  </a:cubicBezTo>
                  <a:cubicBezTo>
                    <a:pt x="2129" y="775"/>
                    <a:pt x="2393" y="718"/>
                    <a:pt x="2605" y="551"/>
                  </a:cubicBezTo>
                  <a:cubicBezTo>
                    <a:pt x="2662" y="507"/>
                    <a:pt x="2718" y="436"/>
                    <a:pt x="2692" y="370"/>
                  </a:cubicBezTo>
                  <a:cubicBezTo>
                    <a:pt x="2676" y="331"/>
                    <a:pt x="2637" y="308"/>
                    <a:pt x="2601" y="289"/>
                  </a:cubicBezTo>
                  <a:cubicBezTo>
                    <a:pt x="2244" y="101"/>
                    <a:pt x="1838" y="21"/>
                    <a:pt x="1436" y="5"/>
                  </a:cubicBezTo>
                  <a:cubicBezTo>
                    <a:pt x="1374" y="2"/>
                    <a:pt x="1313" y="1"/>
                    <a:pt x="125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2977763" y="821775"/>
              <a:ext cx="20475" cy="59875"/>
            </a:xfrm>
            <a:custGeom>
              <a:avLst/>
              <a:gdLst/>
              <a:ahLst/>
              <a:cxnLst/>
              <a:rect l="l" t="t" r="r" b="b"/>
              <a:pathLst>
                <a:path w="819" h="2395" extrusionOk="0">
                  <a:moveTo>
                    <a:pt x="401" y="0"/>
                  </a:moveTo>
                  <a:cubicBezTo>
                    <a:pt x="276" y="0"/>
                    <a:pt x="177" y="123"/>
                    <a:pt x="125" y="241"/>
                  </a:cubicBezTo>
                  <a:cubicBezTo>
                    <a:pt x="0" y="530"/>
                    <a:pt x="5" y="855"/>
                    <a:pt x="18" y="1169"/>
                  </a:cubicBezTo>
                  <a:cubicBezTo>
                    <a:pt x="34" y="1578"/>
                    <a:pt x="59" y="1986"/>
                    <a:pt x="93" y="2394"/>
                  </a:cubicBezTo>
                  <a:lnTo>
                    <a:pt x="261" y="2305"/>
                  </a:lnTo>
                  <a:cubicBezTo>
                    <a:pt x="366" y="2142"/>
                    <a:pt x="431" y="1959"/>
                    <a:pt x="492" y="1777"/>
                  </a:cubicBezTo>
                  <a:cubicBezTo>
                    <a:pt x="660" y="1287"/>
                    <a:pt x="819" y="753"/>
                    <a:pt x="660" y="261"/>
                  </a:cubicBezTo>
                  <a:cubicBezTo>
                    <a:pt x="623" y="144"/>
                    <a:pt x="548" y="17"/>
                    <a:pt x="426" y="2"/>
                  </a:cubicBezTo>
                  <a:cubicBezTo>
                    <a:pt x="418" y="1"/>
                    <a:pt x="409" y="0"/>
                    <a:pt x="401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2967538" y="886675"/>
              <a:ext cx="66100" cy="22775"/>
            </a:xfrm>
            <a:custGeom>
              <a:avLst/>
              <a:gdLst/>
              <a:ahLst/>
              <a:cxnLst/>
              <a:rect l="l" t="t" r="r" b="b"/>
              <a:pathLst>
                <a:path w="2644" h="911" extrusionOk="0">
                  <a:moveTo>
                    <a:pt x="790" y="0"/>
                  </a:moveTo>
                  <a:cubicBezTo>
                    <a:pt x="564" y="0"/>
                    <a:pt x="340" y="27"/>
                    <a:pt x="124" y="99"/>
                  </a:cubicBezTo>
                  <a:lnTo>
                    <a:pt x="1" y="229"/>
                  </a:lnTo>
                  <a:cubicBezTo>
                    <a:pt x="90" y="242"/>
                    <a:pt x="162" y="308"/>
                    <a:pt x="232" y="366"/>
                  </a:cubicBezTo>
                  <a:cubicBezTo>
                    <a:pt x="564" y="639"/>
                    <a:pt x="983" y="782"/>
                    <a:pt x="1403" y="863"/>
                  </a:cubicBezTo>
                  <a:cubicBezTo>
                    <a:pt x="1552" y="891"/>
                    <a:pt x="1707" y="911"/>
                    <a:pt x="1859" y="911"/>
                  </a:cubicBezTo>
                  <a:cubicBezTo>
                    <a:pt x="2085" y="911"/>
                    <a:pt x="2306" y="867"/>
                    <a:pt x="2493" y="743"/>
                  </a:cubicBezTo>
                  <a:cubicBezTo>
                    <a:pt x="2569" y="693"/>
                    <a:pt x="2644" y="610"/>
                    <a:pt x="2620" y="522"/>
                  </a:cubicBezTo>
                  <a:cubicBezTo>
                    <a:pt x="2609" y="486"/>
                    <a:pt x="2588" y="453"/>
                    <a:pt x="2561" y="429"/>
                  </a:cubicBezTo>
                  <a:cubicBezTo>
                    <a:pt x="2351" y="212"/>
                    <a:pt x="2032" y="151"/>
                    <a:pt x="1734" y="102"/>
                  </a:cubicBezTo>
                  <a:cubicBezTo>
                    <a:pt x="1423" y="51"/>
                    <a:pt x="1104" y="0"/>
                    <a:pt x="79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2945313" y="838950"/>
              <a:ext cx="22400" cy="66800"/>
            </a:xfrm>
            <a:custGeom>
              <a:avLst/>
              <a:gdLst/>
              <a:ahLst/>
              <a:cxnLst/>
              <a:rect l="l" t="t" r="r" b="b"/>
              <a:pathLst>
                <a:path w="896" h="2672" extrusionOk="0">
                  <a:moveTo>
                    <a:pt x="394" y="0"/>
                  </a:moveTo>
                  <a:cubicBezTo>
                    <a:pt x="284" y="0"/>
                    <a:pt x="184" y="94"/>
                    <a:pt x="132" y="196"/>
                  </a:cubicBezTo>
                  <a:cubicBezTo>
                    <a:pt x="1" y="453"/>
                    <a:pt x="58" y="763"/>
                    <a:pt x="119" y="1045"/>
                  </a:cubicBezTo>
                  <a:cubicBezTo>
                    <a:pt x="232" y="1577"/>
                    <a:pt x="346" y="2108"/>
                    <a:pt x="461" y="2640"/>
                  </a:cubicBezTo>
                  <a:lnTo>
                    <a:pt x="461" y="2640"/>
                  </a:lnTo>
                  <a:lnTo>
                    <a:pt x="636" y="2495"/>
                  </a:lnTo>
                  <a:cubicBezTo>
                    <a:pt x="896" y="1931"/>
                    <a:pt x="880" y="1279"/>
                    <a:pt x="793" y="662"/>
                  </a:cubicBezTo>
                  <a:cubicBezTo>
                    <a:pt x="761" y="448"/>
                    <a:pt x="714" y="217"/>
                    <a:pt x="553" y="72"/>
                  </a:cubicBezTo>
                  <a:cubicBezTo>
                    <a:pt x="522" y="41"/>
                    <a:pt x="483" y="18"/>
                    <a:pt x="441" y="6"/>
                  </a:cubicBezTo>
                  <a:cubicBezTo>
                    <a:pt x="426" y="2"/>
                    <a:pt x="410" y="0"/>
                    <a:pt x="394" y="0"/>
                  </a:cubicBezTo>
                  <a:close/>
                  <a:moveTo>
                    <a:pt x="461" y="2640"/>
                  </a:moveTo>
                  <a:lnTo>
                    <a:pt x="422" y="2671"/>
                  </a:lnTo>
                  <a:lnTo>
                    <a:pt x="467" y="2671"/>
                  </a:lnTo>
                  <a:cubicBezTo>
                    <a:pt x="465" y="2661"/>
                    <a:pt x="463" y="2650"/>
                    <a:pt x="461" y="264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2965238" y="817275"/>
              <a:ext cx="149175" cy="82675"/>
            </a:xfrm>
            <a:custGeom>
              <a:avLst/>
              <a:gdLst/>
              <a:ahLst/>
              <a:cxnLst/>
              <a:rect l="l" t="t" r="r" b="b"/>
              <a:pathLst>
                <a:path w="5967" h="3307" extrusionOk="0">
                  <a:moveTo>
                    <a:pt x="5933" y="0"/>
                  </a:moveTo>
                  <a:cubicBezTo>
                    <a:pt x="5929" y="0"/>
                    <a:pt x="5925" y="1"/>
                    <a:pt x="5922" y="3"/>
                  </a:cubicBezTo>
                  <a:cubicBezTo>
                    <a:pt x="5261" y="272"/>
                    <a:pt x="4610" y="564"/>
                    <a:pt x="3958" y="854"/>
                  </a:cubicBezTo>
                  <a:cubicBezTo>
                    <a:pt x="3308" y="1148"/>
                    <a:pt x="2657" y="1439"/>
                    <a:pt x="2015" y="1754"/>
                  </a:cubicBezTo>
                  <a:cubicBezTo>
                    <a:pt x="1692" y="1912"/>
                    <a:pt x="1380" y="2088"/>
                    <a:pt x="1077" y="2281"/>
                  </a:cubicBezTo>
                  <a:cubicBezTo>
                    <a:pt x="927" y="2378"/>
                    <a:pt x="778" y="2481"/>
                    <a:pt x="637" y="2593"/>
                  </a:cubicBezTo>
                  <a:cubicBezTo>
                    <a:pt x="495" y="2706"/>
                    <a:pt x="360" y="2826"/>
                    <a:pt x="231" y="2952"/>
                  </a:cubicBezTo>
                  <a:cubicBezTo>
                    <a:pt x="151" y="3030"/>
                    <a:pt x="75" y="3113"/>
                    <a:pt x="1" y="3196"/>
                  </a:cubicBezTo>
                  <a:cubicBezTo>
                    <a:pt x="30" y="3234"/>
                    <a:pt x="60" y="3271"/>
                    <a:pt x="89" y="3307"/>
                  </a:cubicBezTo>
                  <a:cubicBezTo>
                    <a:pt x="166" y="3219"/>
                    <a:pt x="245" y="3132"/>
                    <a:pt x="326" y="3049"/>
                  </a:cubicBezTo>
                  <a:cubicBezTo>
                    <a:pt x="576" y="2801"/>
                    <a:pt x="852" y="2581"/>
                    <a:pt x="1144" y="2382"/>
                  </a:cubicBezTo>
                  <a:cubicBezTo>
                    <a:pt x="1289" y="2281"/>
                    <a:pt x="1440" y="2187"/>
                    <a:pt x="1592" y="2096"/>
                  </a:cubicBezTo>
                  <a:cubicBezTo>
                    <a:pt x="1744" y="2006"/>
                    <a:pt x="1900" y="1920"/>
                    <a:pt x="2056" y="1836"/>
                  </a:cubicBezTo>
                  <a:cubicBezTo>
                    <a:pt x="2370" y="1668"/>
                    <a:pt x="2691" y="1514"/>
                    <a:pt x="3013" y="1359"/>
                  </a:cubicBezTo>
                  <a:cubicBezTo>
                    <a:pt x="3334" y="1206"/>
                    <a:pt x="3657" y="1056"/>
                    <a:pt x="3981" y="908"/>
                  </a:cubicBezTo>
                  <a:cubicBezTo>
                    <a:pt x="4306" y="760"/>
                    <a:pt x="4631" y="613"/>
                    <a:pt x="4958" y="471"/>
                  </a:cubicBezTo>
                  <a:cubicBezTo>
                    <a:pt x="5284" y="328"/>
                    <a:pt x="5612" y="190"/>
                    <a:pt x="5943" y="58"/>
                  </a:cubicBezTo>
                  <a:cubicBezTo>
                    <a:pt x="5959" y="52"/>
                    <a:pt x="5966" y="34"/>
                    <a:pt x="5961" y="19"/>
                  </a:cubicBezTo>
                  <a:cubicBezTo>
                    <a:pt x="5956" y="8"/>
                    <a:pt x="5944" y="0"/>
                    <a:pt x="5933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3041863" y="808425"/>
              <a:ext cx="17450" cy="40350"/>
            </a:xfrm>
            <a:custGeom>
              <a:avLst/>
              <a:gdLst/>
              <a:ahLst/>
              <a:cxnLst/>
              <a:rect l="l" t="t" r="r" b="b"/>
              <a:pathLst>
                <a:path w="698" h="1614" extrusionOk="0">
                  <a:moveTo>
                    <a:pt x="664" y="0"/>
                  </a:moveTo>
                  <a:cubicBezTo>
                    <a:pt x="655" y="0"/>
                    <a:pt x="646" y="4"/>
                    <a:pt x="640" y="12"/>
                  </a:cubicBezTo>
                  <a:cubicBezTo>
                    <a:pt x="596" y="69"/>
                    <a:pt x="558" y="129"/>
                    <a:pt x="525" y="192"/>
                  </a:cubicBezTo>
                  <a:cubicBezTo>
                    <a:pt x="492" y="254"/>
                    <a:pt x="462" y="318"/>
                    <a:pt x="435" y="384"/>
                  </a:cubicBezTo>
                  <a:cubicBezTo>
                    <a:pt x="381" y="513"/>
                    <a:pt x="334" y="647"/>
                    <a:pt x="290" y="781"/>
                  </a:cubicBezTo>
                  <a:cubicBezTo>
                    <a:pt x="245" y="915"/>
                    <a:pt x="204" y="1049"/>
                    <a:pt x="156" y="1181"/>
                  </a:cubicBezTo>
                  <a:cubicBezTo>
                    <a:pt x="108" y="1313"/>
                    <a:pt x="62" y="1446"/>
                    <a:pt x="10" y="1577"/>
                  </a:cubicBezTo>
                  <a:cubicBezTo>
                    <a:pt x="10" y="1578"/>
                    <a:pt x="10" y="1578"/>
                    <a:pt x="10" y="1578"/>
                  </a:cubicBezTo>
                  <a:cubicBezTo>
                    <a:pt x="1" y="1598"/>
                    <a:pt x="24" y="1613"/>
                    <a:pt x="44" y="1613"/>
                  </a:cubicBezTo>
                  <a:cubicBezTo>
                    <a:pt x="54" y="1613"/>
                    <a:pt x="64" y="1609"/>
                    <a:pt x="66" y="1597"/>
                  </a:cubicBezTo>
                  <a:cubicBezTo>
                    <a:pt x="109" y="1463"/>
                    <a:pt x="160" y="1332"/>
                    <a:pt x="214" y="1202"/>
                  </a:cubicBezTo>
                  <a:cubicBezTo>
                    <a:pt x="266" y="1073"/>
                    <a:pt x="327" y="946"/>
                    <a:pt x="387" y="820"/>
                  </a:cubicBezTo>
                  <a:cubicBezTo>
                    <a:pt x="449" y="693"/>
                    <a:pt x="509" y="566"/>
                    <a:pt x="564" y="437"/>
                  </a:cubicBezTo>
                  <a:cubicBezTo>
                    <a:pt x="592" y="374"/>
                    <a:pt x="617" y="309"/>
                    <a:pt x="639" y="242"/>
                  </a:cubicBezTo>
                  <a:cubicBezTo>
                    <a:pt x="663" y="175"/>
                    <a:pt x="681" y="106"/>
                    <a:pt x="694" y="36"/>
                  </a:cubicBezTo>
                  <a:cubicBezTo>
                    <a:pt x="697" y="15"/>
                    <a:pt x="681" y="0"/>
                    <a:pt x="664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3008938" y="826800"/>
              <a:ext cx="9275" cy="36350"/>
            </a:xfrm>
            <a:custGeom>
              <a:avLst/>
              <a:gdLst/>
              <a:ahLst/>
              <a:cxnLst/>
              <a:rect l="l" t="t" r="r" b="b"/>
              <a:pathLst>
                <a:path w="371" h="1454" extrusionOk="0">
                  <a:moveTo>
                    <a:pt x="339" y="1"/>
                  </a:moveTo>
                  <a:cubicBezTo>
                    <a:pt x="330" y="1"/>
                    <a:pt x="320" y="6"/>
                    <a:pt x="314" y="14"/>
                  </a:cubicBezTo>
                  <a:cubicBezTo>
                    <a:pt x="280" y="65"/>
                    <a:pt x="251" y="120"/>
                    <a:pt x="227" y="177"/>
                  </a:cubicBezTo>
                  <a:cubicBezTo>
                    <a:pt x="205" y="234"/>
                    <a:pt x="187" y="291"/>
                    <a:pt x="171" y="350"/>
                  </a:cubicBezTo>
                  <a:cubicBezTo>
                    <a:pt x="142" y="467"/>
                    <a:pt x="121" y="586"/>
                    <a:pt x="106" y="707"/>
                  </a:cubicBezTo>
                  <a:cubicBezTo>
                    <a:pt x="92" y="826"/>
                    <a:pt x="78" y="945"/>
                    <a:pt x="62" y="1063"/>
                  </a:cubicBezTo>
                  <a:cubicBezTo>
                    <a:pt x="44" y="1183"/>
                    <a:pt x="27" y="1301"/>
                    <a:pt x="4" y="1418"/>
                  </a:cubicBezTo>
                  <a:cubicBezTo>
                    <a:pt x="4" y="1419"/>
                    <a:pt x="4" y="1420"/>
                    <a:pt x="4" y="1420"/>
                  </a:cubicBezTo>
                  <a:cubicBezTo>
                    <a:pt x="0" y="1442"/>
                    <a:pt x="17" y="1454"/>
                    <a:pt x="33" y="1454"/>
                  </a:cubicBezTo>
                  <a:cubicBezTo>
                    <a:pt x="47" y="1454"/>
                    <a:pt x="60" y="1446"/>
                    <a:pt x="62" y="1428"/>
                  </a:cubicBezTo>
                  <a:cubicBezTo>
                    <a:pt x="76" y="1310"/>
                    <a:pt x="99" y="1192"/>
                    <a:pt x="122" y="1075"/>
                  </a:cubicBezTo>
                  <a:cubicBezTo>
                    <a:pt x="147" y="957"/>
                    <a:pt x="177" y="842"/>
                    <a:pt x="210" y="728"/>
                  </a:cubicBezTo>
                  <a:cubicBezTo>
                    <a:pt x="243" y="613"/>
                    <a:pt x="276" y="500"/>
                    <a:pt x="307" y="385"/>
                  </a:cubicBezTo>
                  <a:cubicBezTo>
                    <a:pt x="322" y="328"/>
                    <a:pt x="337" y="271"/>
                    <a:pt x="347" y="212"/>
                  </a:cubicBezTo>
                  <a:cubicBezTo>
                    <a:pt x="352" y="183"/>
                    <a:pt x="358" y="154"/>
                    <a:pt x="361" y="124"/>
                  </a:cubicBezTo>
                  <a:cubicBezTo>
                    <a:pt x="367" y="94"/>
                    <a:pt x="369" y="64"/>
                    <a:pt x="370" y="33"/>
                  </a:cubicBezTo>
                  <a:lnTo>
                    <a:pt x="370" y="32"/>
                  </a:lnTo>
                  <a:cubicBezTo>
                    <a:pt x="370" y="22"/>
                    <a:pt x="365" y="12"/>
                    <a:pt x="357" y="7"/>
                  </a:cubicBezTo>
                  <a:cubicBezTo>
                    <a:pt x="352" y="3"/>
                    <a:pt x="346" y="1"/>
                    <a:pt x="339" y="1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2982588" y="843050"/>
              <a:ext cx="5875" cy="35975"/>
            </a:xfrm>
            <a:custGeom>
              <a:avLst/>
              <a:gdLst/>
              <a:ahLst/>
              <a:cxnLst/>
              <a:rect l="l" t="t" r="r" b="b"/>
              <a:pathLst>
                <a:path w="235" h="1439" extrusionOk="0">
                  <a:moveTo>
                    <a:pt x="189" y="0"/>
                  </a:moveTo>
                  <a:cubicBezTo>
                    <a:pt x="177" y="0"/>
                    <a:pt x="166" y="6"/>
                    <a:pt x="161" y="19"/>
                  </a:cubicBezTo>
                  <a:cubicBezTo>
                    <a:pt x="138" y="73"/>
                    <a:pt x="120" y="131"/>
                    <a:pt x="109" y="189"/>
                  </a:cubicBezTo>
                  <a:cubicBezTo>
                    <a:pt x="96" y="246"/>
                    <a:pt x="87" y="303"/>
                    <a:pt x="81" y="361"/>
                  </a:cubicBezTo>
                  <a:cubicBezTo>
                    <a:pt x="68" y="477"/>
                    <a:pt x="62" y="592"/>
                    <a:pt x="58" y="710"/>
                  </a:cubicBezTo>
                  <a:cubicBezTo>
                    <a:pt x="53" y="826"/>
                    <a:pt x="50" y="944"/>
                    <a:pt x="39" y="1059"/>
                  </a:cubicBezTo>
                  <a:cubicBezTo>
                    <a:pt x="29" y="1175"/>
                    <a:pt x="19" y="1291"/>
                    <a:pt x="1" y="1407"/>
                  </a:cubicBezTo>
                  <a:cubicBezTo>
                    <a:pt x="1" y="1407"/>
                    <a:pt x="1" y="1408"/>
                    <a:pt x="1" y="1408"/>
                  </a:cubicBezTo>
                  <a:cubicBezTo>
                    <a:pt x="0" y="1428"/>
                    <a:pt x="15" y="1438"/>
                    <a:pt x="30" y="1438"/>
                  </a:cubicBezTo>
                  <a:cubicBezTo>
                    <a:pt x="44" y="1438"/>
                    <a:pt x="57" y="1430"/>
                    <a:pt x="60" y="1412"/>
                  </a:cubicBezTo>
                  <a:cubicBezTo>
                    <a:pt x="69" y="1297"/>
                    <a:pt x="85" y="1181"/>
                    <a:pt x="101" y="1065"/>
                  </a:cubicBezTo>
                  <a:cubicBezTo>
                    <a:pt x="118" y="951"/>
                    <a:pt x="140" y="836"/>
                    <a:pt x="163" y="722"/>
                  </a:cubicBezTo>
                  <a:cubicBezTo>
                    <a:pt x="186" y="607"/>
                    <a:pt x="206" y="493"/>
                    <a:pt x="220" y="378"/>
                  </a:cubicBezTo>
                  <a:cubicBezTo>
                    <a:pt x="228" y="320"/>
                    <a:pt x="231" y="261"/>
                    <a:pt x="232" y="203"/>
                  </a:cubicBezTo>
                  <a:cubicBezTo>
                    <a:pt x="234" y="144"/>
                    <a:pt x="230" y="85"/>
                    <a:pt x="220" y="25"/>
                  </a:cubicBezTo>
                  <a:cubicBezTo>
                    <a:pt x="217" y="9"/>
                    <a:pt x="203" y="0"/>
                    <a:pt x="189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2953188" y="851375"/>
              <a:ext cx="7650" cy="48875"/>
            </a:xfrm>
            <a:custGeom>
              <a:avLst/>
              <a:gdLst/>
              <a:ahLst/>
              <a:cxnLst/>
              <a:rect l="l" t="t" r="r" b="b"/>
              <a:pathLst>
                <a:path w="306" h="1955" extrusionOk="0">
                  <a:moveTo>
                    <a:pt x="32" y="0"/>
                  </a:moveTo>
                  <a:cubicBezTo>
                    <a:pt x="17" y="0"/>
                    <a:pt x="2" y="11"/>
                    <a:pt x="1" y="30"/>
                  </a:cubicBezTo>
                  <a:cubicBezTo>
                    <a:pt x="0" y="111"/>
                    <a:pt x="5" y="191"/>
                    <a:pt x="14" y="271"/>
                  </a:cubicBezTo>
                  <a:cubicBezTo>
                    <a:pt x="22" y="350"/>
                    <a:pt x="33" y="428"/>
                    <a:pt x="47" y="507"/>
                  </a:cubicBezTo>
                  <a:cubicBezTo>
                    <a:pt x="73" y="664"/>
                    <a:pt x="102" y="820"/>
                    <a:pt x="132" y="976"/>
                  </a:cubicBezTo>
                  <a:cubicBezTo>
                    <a:pt x="162" y="1133"/>
                    <a:pt x="188" y="1291"/>
                    <a:pt x="206" y="1449"/>
                  </a:cubicBezTo>
                  <a:cubicBezTo>
                    <a:pt x="225" y="1608"/>
                    <a:pt x="239" y="1767"/>
                    <a:pt x="245" y="1926"/>
                  </a:cubicBezTo>
                  <a:lnTo>
                    <a:pt x="245" y="1928"/>
                  </a:lnTo>
                  <a:cubicBezTo>
                    <a:pt x="247" y="1946"/>
                    <a:pt x="260" y="1955"/>
                    <a:pt x="274" y="1955"/>
                  </a:cubicBezTo>
                  <a:cubicBezTo>
                    <a:pt x="290" y="1955"/>
                    <a:pt x="306" y="1943"/>
                    <a:pt x="303" y="1922"/>
                  </a:cubicBezTo>
                  <a:cubicBezTo>
                    <a:pt x="290" y="1763"/>
                    <a:pt x="280" y="1604"/>
                    <a:pt x="269" y="1444"/>
                  </a:cubicBezTo>
                  <a:lnTo>
                    <a:pt x="237" y="963"/>
                  </a:lnTo>
                  <a:cubicBezTo>
                    <a:pt x="226" y="803"/>
                    <a:pt x="210" y="643"/>
                    <a:pt x="185" y="484"/>
                  </a:cubicBezTo>
                  <a:cubicBezTo>
                    <a:pt x="172" y="405"/>
                    <a:pt x="156" y="327"/>
                    <a:pt x="137" y="248"/>
                  </a:cubicBezTo>
                  <a:cubicBezTo>
                    <a:pt x="118" y="170"/>
                    <a:pt x="92" y="93"/>
                    <a:pt x="59" y="19"/>
                  </a:cubicBezTo>
                  <a:cubicBezTo>
                    <a:pt x="54" y="6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3031438" y="851025"/>
              <a:ext cx="48850" cy="7025"/>
            </a:xfrm>
            <a:custGeom>
              <a:avLst/>
              <a:gdLst/>
              <a:ahLst/>
              <a:cxnLst/>
              <a:rect l="l" t="t" r="r" b="b"/>
              <a:pathLst>
                <a:path w="1954" h="281" extrusionOk="0">
                  <a:moveTo>
                    <a:pt x="194" y="0"/>
                  </a:moveTo>
                  <a:cubicBezTo>
                    <a:pt x="142" y="0"/>
                    <a:pt x="90" y="3"/>
                    <a:pt x="38" y="8"/>
                  </a:cubicBezTo>
                  <a:cubicBezTo>
                    <a:pt x="6" y="12"/>
                    <a:pt x="0" y="56"/>
                    <a:pt x="32" y="66"/>
                  </a:cubicBezTo>
                  <a:cubicBezTo>
                    <a:pt x="107" y="92"/>
                    <a:pt x="184" y="112"/>
                    <a:pt x="262" y="126"/>
                  </a:cubicBezTo>
                  <a:cubicBezTo>
                    <a:pt x="339" y="140"/>
                    <a:pt x="418" y="153"/>
                    <a:pt x="496" y="160"/>
                  </a:cubicBezTo>
                  <a:cubicBezTo>
                    <a:pt x="652" y="178"/>
                    <a:pt x="810" y="188"/>
                    <a:pt x="968" y="196"/>
                  </a:cubicBezTo>
                  <a:cubicBezTo>
                    <a:pt x="1124" y="205"/>
                    <a:pt x="1282" y="213"/>
                    <a:pt x="1439" y="228"/>
                  </a:cubicBezTo>
                  <a:cubicBezTo>
                    <a:pt x="1596" y="242"/>
                    <a:pt x="1753" y="258"/>
                    <a:pt x="1908" y="280"/>
                  </a:cubicBezTo>
                  <a:lnTo>
                    <a:pt x="1910" y="280"/>
                  </a:lnTo>
                  <a:cubicBezTo>
                    <a:pt x="1911" y="280"/>
                    <a:pt x="1912" y="280"/>
                    <a:pt x="1913" y="280"/>
                  </a:cubicBezTo>
                  <a:cubicBezTo>
                    <a:pt x="1949" y="280"/>
                    <a:pt x="1953" y="224"/>
                    <a:pt x="1915" y="221"/>
                  </a:cubicBezTo>
                  <a:cubicBezTo>
                    <a:pt x="1757" y="209"/>
                    <a:pt x="1602" y="187"/>
                    <a:pt x="1445" y="166"/>
                  </a:cubicBezTo>
                  <a:cubicBezTo>
                    <a:pt x="1290" y="145"/>
                    <a:pt x="1135" y="118"/>
                    <a:pt x="979" y="91"/>
                  </a:cubicBezTo>
                  <a:cubicBezTo>
                    <a:pt x="824" y="64"/>
                    <a:pt x="668" y="40"/>
                    <a:pt x="512" y="22"/>
                  </a:cubicBezTo>
                  <a:cubicBezTo>
                    <a:pt x="433" y="12"/>
                    <a:pt x="355" y="5"/>
                    <a:pt x="276" y="3"/>
                  </a:cubicBezTo>
                  <a:cubicBezTo>
                    <a:pt x="248" y="1"/>
                    <a:pt x="221" y="0"/>
                    <a:pt x="194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2993338" y="870850"/>
              <a:ext cx="53200" cy="9650"/>
            </a:xfrm>
            <a:custGeom>
              <a:avLst/>
              <a:gdLst/>
              <a:ahLst/>
              <a:cxnLst/>
              <a:rect l="l" t="t" r="r" b="b"/>
              <a:pathLst>
                <a:path w="2128" h="386" extrusionOk="0">
                  <a:moveTo>
                    <a:pt x="43" y="0"/>
                  </a:moveTo>
                  <a:cubicBezTo>
                    <a:pt x="10" y="0"/>
                    <a:pt x="0" y="45"/>
                    <a:pt x="30" y="59"/>
                  </a:cubicBezTo>
                  <a:cubicBezTo>
                    <a:pt x="192" y="129"/>
                    <a:pt x="361" y="172"/>
                    <a:pt x="531" y="204"/>
                  </a:cubicBezTo>
                  <a:cubicBezTo>
                    <a:pt x="702" y="236"/>
                    <a:pt x="875" y="260"/>
                    <a:pt x="1048" y="278"/>
                  </a:cubicBezTo>
                  <a:lnTo>
                    <a:pt x="1566" y="329"/>
                  </a:lnTo>
                  <a:cubicBezTo>
                    <a:pt x="1739" y="348"/>
                    <a:pt x="1911" y="365"/>
                    <a:pt x="2084" y="385"/>
                  </a:cubicBezTo>
                  <a:lnTo>
                    <a:pt x="2085" y="385"/>
                  </a:lnTo>
                  <a:cubicBezTo>
                    <a:pt x="2086" y="385"/>
                    <a:pt x="2087" y="385"/>
                    <a:pt x="2088" y="385"/>
                  </a:cubicBezTo>
                  <a:cubicBezTo>
                    <a:pt x="2125" y="385"/>
                    <a:pt x="2127" y="327"/>
                    <a:pt x="2088" y="326"/>
                  </a:cubicBezTo>
                  <a:cubicBezTo>
                    <a:pt x="1916" y="314"/>
                    <a:pt x="1745" y="292"/>
                    <a:pt x="1574" y="268"/>
                  </a:cubicBezTo>
                  <a:cubicBezTo>
                    <a:pt x="1403" y="243"/>
                    <a:pt x="1234" y="210"/>
                    <a:pt x="1065" y="173"/>
                  </a:cubicBezTo>
                  <a:cubicBezTo>
                    <a:pt x="896" y="137"/>
                    <a:pt x="727" y="100"/>
                    <a:pt x="558" y="68"/>
                  </a:cubicBezTo>
                  <a:cubicBezTo>
                    <a:pt x="389" y="34"/>
                    <a:pt x="219" y="6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2971063" y="889450"/>
              <a:ext cx="49625" cy="12725"/>
            </a:xfrm>
            <a:custGeom>
              <a:avLst/>
              <a:gdLst/>
              <a:ahLst/>
              <a:cxnLst/>
              <a:rect l="l" t="t" r="r" b="b"/>
              <a:pathLst>
                <a:path w="1985" h="509" extrusionOk="0">
                  <a:moveTo>
                    <a:pt x="44" y="0"/>
                  </a:moveTo>
                  <a:cubicBezTo>
                    <a:pt x="13" y="0"/>
                    <a:pt x="0" y="41"/>
                    <a:pt x="29" y="57"/>
                  </a:cubicBezTo>
                  <a:cubicBezTo>
                    <a:pt x="102" y="96"/>
                    <a:pt x="176" y="131"/>
                    <a:pt x="255" y="159"/>
                  </a:cubicBezTo>
                  <a:cubicBezTo>
                    <a:pt x="332" y="187"/>
                    <a:pt x="410" y="213"/>
                    <a:pt x="490" y="233"/>
                  </a:cubicBezTo>
                  <a:cubicBezTo>
                    <a:pt x="647" y="276"/>
                    <a:pt x="808" y="310"/>
                    <a:pt x="971" y="338"/>
                  </a:cubicBezTo>
                  <a:lnTo>
                    <a:pt x="1455" y="421"/>
                  </a:lnTo>
                  <a:cubicBezTo>
                    <a:pt x="1616" y="450"/>
                    <a:pt x="1778" y="477"/>
                    <a:pt x="1939" y="508"/>
                  </a:cubicBezTo>
                  <a:lnTo>
                    <a:pt x="1940" y="508"/>
                  </a:lnTo>
                  <a:cubicBezTo>
                    <a:pt x="1942" y="508"/>
                    <a:pt x="1943" y="508"/>
                    <a:pt x="1944" y="508"/>
                  </a:cubicBezTo>
                  <a:cubicBezTo>
                    <a:pt x="1979" y="508"/>
                    <a:pt x="1985" y="455"/>
                    <a:pt x="1948" y="450"/>
                  </a:cubicBezTo>
                  <a:cubicBezTo>
                    <a:pt x="1787" y="427"/>
                    <a:pt x="1627" y="396"/>
                    <a:pt x="1467" y="360"/>
                  </a:cubicBezTo>
                  <a:cubicBezTo>
                    <a:pt x="1308" y="325"/>
                    <a:pt x="1151" y="282"/>
                    <a:pt x="995" y="235"/>
                  </a:cubicBezTo>
                  <a:cubicBezTo>
                    <a:pt x="839" y="188"/>
                    <a:pt x="683" y="141"/>
                    <a:pt x="527" y="99"/>
                  </a:cubicBezTo>
                  <a:cubicBezTo>
                    <a:pt x="448" y="76"/>
                    <a:pt x="369" y="56"/>
                    <a:pt x="289" y="39"/>
                  </a:cubicBezTo>
                  <a:cubicBezTo>
                    <a:pt x="209" y="21"/>
                    <a:pt x="128" y="8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29"/>
          <p:cNvGrpSpPr/>
          <p:nvPr/>
        </p:nvGrpSpPr>
        <p:grpSpPr>
          <a:xfrm rot="-1618397">
            <a:off x="224674" y="3274244"/>
            <a:ext cx="2438315" cy="1752814"/>
            <a:chOff x="2945313" y="793000"/>
            <a:chExt cx="181275" cy="116450"/>
          </a:xfrm>
        </p:grpSpPr>
        <p:sp>
          <p:nvSpPr>
            <p:cNvPr id="229" name="Google Shape;229;p29"/>
            <p:cNvSpPr/>
            <p:nvPr/>
          </p:nvSpPr>
          <p:spPr>
            <a:xfrm>
              <a:off x="3078738" y="807150"/>
              <a:ext cx="47850" cy="28075"/>
            </a:xfrm>
            <a:custGeom>
              <a:avLst/>
              <a:gdLst/>
              <a:ahLst/>
              <a:cxnLst/>
              <a:rect l="l" t="t" r="r" b="b"/>
              <a:pathLst>
                <a:path w="1914" h="1123" extrusionOk="0">
                  <a:moveTo>
                    <a:pt x="1486" y="0"/>
                  </a:moveTo>
                  <a:cubicBezTo>
                    <a:pt x="1407" y="0"/>
                    <a:pt x="1328" y="14"/>
                    <a:pt x="1251" y="33"/>
                  </a:cubicBezTo>
                  <a:cubicBezTo>
                    <a:pt x="825" y="138"/>
                    <a:pt x="375" y="422"/>
                    <a:pt x="146" y="806"/>
                  </a:cubicBezTo>
                  <a:cubicBezTo>
                    <a:pt x="1" y="1050"/>
                    <a:pt x="118" y="1122"/>
                    <a:pt x="311" y="1122"/>
                  </a:cubicBezTo>
                  <a:cubicBezTo>
                    <a:pt x="551" y="1122"/>
                    <a:pt x="910" y="1010"/>
                    <a:pt x="1030" y="978"/>
                  </a:cubicBezTo>
                  <a:cubicBezTo>
                    <a:pt x="1310" y="903"/>
                    <a:pt x="1608" y="815"/>
                    <a:pt x="1789" y="589"/>
                  </a:cubicBezTo>
                  <a:cubicBezTo>
                    <a:pt x="1863" y="498"/>
                    <a:pt x="1914" y="379"/>
                    <a:pt x="1888" y="264"/>
                  </a:cubicBezTo>
                  <a:cubicBezTo>
                    <a:pt x="1860" y="141"/>
                    <a:pt x="1747" y="50"/>
                    <a:pt x="1625" y="18"/>
                  </a:cubicBezTo>
                  <a:cubicBezTo>
                    <a:pt x="1580" y="5"/>
                    <a:pt x="1533" y="0"/>
                    <a:pt x="148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3036413" y="793000"/>
              <a:ext cx="27675" cy="58100"/>
            </a:xfrm>
            <a:custGeom>
              <a:avLst/>
              <a:gdLst/>
              <a:ahLst/>
              <a:cxnLst/>
              <a:rect l="l" t="t" r="r" b="b"/>
              <a:pathLst>
                <a:path w="1107" h="2324" extrusionOk="0">
                  <a:moveTo>
                    <a:pt x="875" y="1"/>
                  </a:moveTo>
                  <a:cubicBezTo>
                    <a:pt x="843" y="1"/>
                    <a:pt x="810" y="7"/>
                    <a:pt x="780" y="17"/>
                  </a:cubicBezTo>
                  <a:cubicBezTo>
                    <a:pt x="622" y="67"/>
                    <a:pt x="503" y="197"/>
                    <a:pt x="411" y="334"/>
                  </a:cubicBezTo>
                  <a:cubicBezTo>
                    <a:pt x="26" y="905"/>
                    <a:pt x="7" y="1637"/>
                    <a:pt x="1" y="2324"/>
                  </a:cubicBezTo>
                  <a:lnTo>
                    <a:pt x="222" y="2164"/>
                  </a:lnTo>
                  <a:cubicBezTo>
                    <a:pt x="772" y="1735"/>
                    <a:pt x="1107" y="1044"/>
                    <a:pt x="1101" y="348"/>
                  </a:cubicBezTo>
                  <a:cubicBezTo>
                    <a:pt x="1100" y="216"/>
                    <a:pt x="1069" y="57"/>
                    <a:pt x="944" y="12"/>
                  </a:cubicBezTo>
                  <a:cubicBezTo>
                    <a:pt x="922" y="4"/>
                    <a:pt x="899" y="1"/>
                    <a:pt x="875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3028563" y="847800"/>
              <a:ext cx="67550" cy="19300"/>
            </a:xfrm>
            <a:custGeom>
              <a:avLst/>
              <a:gdLst/>
              <a:ahLst/>
              <a:cxnLst/>
              <a:rect l="l" t="t" r="r" b="b"/>
              <a:pathLst>
                <a:path w="2702" h="772" extrusionOk="0">
                  <a:moveTo>
                    <a:pt x="1393" y="1"/>
                  </a:moveTo>
                  <a:cubicBezTo>
                    <a:pt x="1000" y="1"/>
                    <a:pt x="607" y="42"/>
                    <a:pt x="227" y="138"/>
                  </a:cubicBezTo>
                  <a:lnTo>
                    <a:pt x="0" y="293"/>
                  </a:lnTo>
                  <a:cubicBezTo>
                    <a:pt x="459" y="626"/>
                    <a:pt x="1041" y="747"/>
                    <a:pt x="1609" y="768"/>
                  </a:cubicBezTo>
                  <a:cubicBezTo>
                    <a:pt x="1657" y="770"/>
                    <a:pt x="1706" y="771"/>
                    <a:pt x="1755" y="771"/>
                  </a:cubicBezTo>
                  <a:cubicBezTo>
                    <a:pt x="2064" y="771"/>
                    <a:pt x="2380" y="725"/>
                    <a:pt x="2625" y="543"/>
                  </a:cubicBezTo>
                  <a:cubicBezTo>
                    <a:pt x="2655" y="521"/>
                    <a:pt x="2684" y="495"/>
                    <a:pt x="2692" y="459"/>
                  </a:cubicBezTo>
                  <a:cubicBezTo>
                    <a:pt x="2701" y="419"/>
                    <a:pt x="2678" y="378"/>
                    <a:pt x="2652" y="345"/>
                  </a:cubicBezTo>
                  <a:cubicBezTo>
                    <a:pt x="2456" y="96"/>
                    <a:pt x="2108" y="34"/>
                    <a:pt x="1793" y="14"/>
                  </a:cubicBezTo>
                  <a:cubicBezTo>
                    <a:pt x="1660" y="6"/>
                    <a:pt x="1527" y="1"/>
                    <a:pt x="139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3006963" y="810350"/>
              <a:ext cx="20925" cy="54875"/>
            </a:xfrm>
            <a:custGeom>
              <a:avLst/>
              <a:gdLst/>
              <a:ahLst/>
              <a:cxnLst/>
              <a:rect l="l" t="t" r="r" b="b"/>
              <a:pathLst>
                <a:path w="837" h="2195" extrusionOk="0">
                  <a:moveTo>
                    <a:pt x="641" y="0"/>
                  </a:moveTo>
                  <a:cubicBezTo>
                    <a:pt x="613" y="0"/>
                    <a:pt x="584" y="7"/>
                    <a:pt x="558" y="17"/>
                  </a:cubicBezTo>
                  <a:cubicBezTo>
                    <a:pt x="442" y="63"/>
                    <a:pt x="358" y="165"/>
                    <a:pt x="294" y="271"/>
                  </a:cubicBezTo>
                  <a:cubicBezTo>
                    <a:pt x="86" y="615"/>
                    <a:pt x="48" y="1033"/>
                    <a:pt x="27" y="1434"/>
                  </a:cubicBezTo>
                  <a:cubicBezTo>
                    <a:pt x="13" y="1688"/>
                    <a:pt x="4" y="1941"/>
                    <a:pt x="1" y="2195"/>
                  </a:cubicBezTo>
                  <a:lnTo>
                    <a:pt x="182" y="2120"/>
                  </a:lnTo>
                  <a:cubicBezTo>
                    <a:pt x="458" y="1729"/>
                    <a:pt x="641" y="1277"/>
                    <a:pt x="749" y="812"/>
                  </a:cubicBezTo>
                  <a:cubicBezTo>
                    <a:pt x="802" y="584"/>
                    <a:pt x="836" y="342"/>
                    <a:pt x="774" y="117"/>
                  </a:cubicBezTo>
                  <a:cubicBezTo>
                    <a:pt x="767" y="86"/>
                    <a:pt x="752" y="57"/>
                    <a:pt x="732" y="34"/>
                  </a:cubicBezTo>
                  <a:cubicBezTo>
                    <a:pt x="708" y="10"/>
                    <a:pt x="675" y="0"/>
                    <a:pt x="641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2992763" y="867700"/>
              <a:ext cx="67975" cy="19400"/>
            </a:xfrm>
            <a:custGeom>
              <a:avLst/>
              <a:gdLst/>
              <a:ahLst/>
              <a:cxnLst/>
              <a:rect l="l" t="t" r="r" b="b"/>
              <a:pathLst>
                <a:path w="2719" h="776" extrusionOk="0">
                  <a:moveTo>
                    <a:pt x="1251" y="1"/>
                  </a:moveTo>
                  <a:cubicBezTo>
                    <a:pt x="911" y="1"/>
                    <a:pt x="570" y="37"/>
                    <a:pt x="231" y="74"/>
                  </a:cubicBezTo>
                  <a:lnTo>
                    <a:pt x="1" y="239"/>
                  </a:lnTo>
                  <a:cubicBezTo>
                    <a:pt x="400" y="469"/>
                    <a:pt x="844" y="616"/>
                    <a:pt x="1295" y="710"/>
                  </a:cubicBezTo>
                  <a:cubicBezTo>
                    <a:pt x="1476" y="748"/>
                    <a:pt x="1668" y="775"/>
                    <a:pt x="1856" y="775"/>
                  </a:cubicBezTo>
                  <a:cubicBezTo>
                    <a:pt x="2129" y="775"/>
                    <a:pt x="2393" y="718"/>
                    <a:pt x="2605" y="551"/>
                  </a:cubicBezTo>
                  <a:cubicBezTo>
                    <a:pt x="2662" y="507"/>
                    <a:pt x="2718" y="436"/>
                    <a:pt x="2692" y="370"/>
                  </a:cubicBezTo>
                  <a:cubicBezTo>
                    <a:pt x="2676" y="331"/>
                    <a:pt x="2637" y="308"/>
                    <a:pt x="2601" y="289"/>
                  </a:cubicBezTo>
                  <a:cubicBezTo>
                    <a:pt x="2244" y="101"/>
                    <a:pt x="1838" y="21"/>
                    <a:pt x="1436" y="5"/>
                  </a:cubicBezTo>
                  <a:cubicBezTo>
                    <a:pt x="1374" y="2"/>
                    <a:pt x="1313" y="1"/>
                    <a:pt x="125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2977763" y="821775"/>
              <a:ext cx="20475" cy="59875"/>
            </a:xfrm>
            <a:custGeom>
              <a:avLst/>
              <a:gdLst/>
              <a:ahLst/>
              <a:cxnLst/>
              <a:rect l="l" t="t" r="r" b="b"/>
              <a:pathLst>
                <a:path w="819" h="2395" extrusionOk="0">
                  <a:moveTo>
                    <a:pt x="401" y="0"/>
                  </a:moveTo>
                  <a:cubicBezTo>
                    <a:pt x="276" y="0"/>
                    <a:pt x="177" y="123"/>
                    <a:pt x="125" y="241"/>
                  </a:cubicBezTo>
                  <a:cubicBezTo>
                    <a:pt x="0" y="530"/>
                    <a:pt x="5" y="855"/>
                    <a:pt x="18" y="1169"/>
                  </a:cubicBezTo>
                  <a:cubicBezTo>
                    <a:pt x="34" y="1578"/>
                    <a:pt x="59" y="1986"/>
                    <a:pt x="93" y="2394"/>
                  </a:cubicBezTo>
                  <a:lnTo>
                    <a:pt x="261" y="2305"/>
                  </a:lnTo>
                  <a:cubicBezTo>
                    <a:pt x="366" y="2142"/>
                    <a:pt x="431" y="1959"/>
                    <a:pt x="492" y="1777"/>
                  </a:cubicBezTo>
                  <a:cubicBezTo>
                    <a:pt x="660" y="1287"/>
                    <a:pt x="819" y="753"/>
                    <a:pt x="660" y="261"/>
                  </a:cubicBezTo>
                  <a:cubicBezTo>
                    <a:pt x="623" y="144"/>
                    <a:pt x="548" y="17"/>
                    <a:pt x="426" y="2"/>
                  </a:cubicBezTo>
                  <a:cubicBezTo>
                    <a:pt x="418" y="1"/>
                    <a:pt x="409" y="0"/>
                    <a:pt x="401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2967538" y="886675"/>
              <a:ext cx="66100" cy="22775"/>
            </a:xfrm>
            <a:custGeom>
              <a:avLst/>
              <a:gdLst/>
              <a:ahLst/>
              <a:cxnLst/>
              <a:rect l="l" t="t" r="r" b="b"/>
              <a:pathLst>
                <a:path w="2644" h="911" extrusionOk="0">
                  <a:moveTo>
                    <a:pt x="790" y="0"/>
                  </a:moveTo>
                  <a:cubicBezTo>
                    <a:pt x="564" y="0"/>
                    <a:pt x="340" y="27"/>
                    <a:pt x="124" y="99"/>
                  </a:cubicBezTo>
                  <a:lnTo>
                    <a:pt x="1" y="229"/>
                  </a:lnTo>
                  <a:cubicBezTo>
                    <a:pt x="90" y="242"/>
                    <a:pt x="162" y="308"/>
                    <a:pt x="232" y="366"/>
                  </a:cubicBezTo>
                  <a:cubicBezTo>
                    <a:pt x="564" y="639"/>
                    <a:pt x="983" y="782"/>
                    <a:pt x="1403" y="863"/>
                  </a:cubicBezTo>
                  <a:cubicBezTo>
                    <a:pt x="1552" y="891"/>
                    <a:pt x="1707" y="911"/>
                    <a:pt x="1859" y="911"/>
                  </a:cubicBezTo>
                  <a:cubicBezTo>
                    <a:pt x="2085" y="911"/>
                    <a:pt x="2306" y="867"/>
                    <a:pt x="2493" y="743"/>
                  </a:cubicBezTo>
                  <a:cubicBezTo>
                    <a:pt x="2569" y="693"/>
                    <a:pt x="2644" y="610"/>
                    <a:pt x="2620" y="522"/>
                  </a:cubicBezTo>
                  <a:cubicBezTo>
                    <a:pt x="2609" y="486"/>
                    <a:pt x="2588" y="453"/>
                    <a:pt x="2561" y="429"/>
                  </a:cubicBezTo>
                  <a:cubicBezTo>
                    <a:pt x="2351" y="212"/>
                    <a:pt x="2032" y="151"/>
                    <a:pt x="1734" y="102"/>
                  </a:cubicBezTo>
                  <a:cubicBezTo>
                    <a:pt x="1423" y="51"/>
                    <a:pt x="1104" y="0"/>
                    <a:pt x="79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2945313" y="838950"/>
              <a:ext cx="22400" cy="66800"/>
            </a:xfrm>
            <a:custGeom>
              <a:avLst/>
              <a:gdLst/>
              <a:ahLst/>
              <a:cxnLst/>
              <a:rect l="l" t="t" r="r" b="b"/>
              <a:pathLst>
                <a:path w="896" h="2672" extrusionOk="0">
                  <a:moveTo>
                    <a:pt x="394" y="0"/>
                  </a:moveTo>
                  <a:cubicBezTo>
                    <a:pt x="284" y="0"/>
                    <a:pt x="184" y="94"/>
                    <a:pt x="132" y="196"/>
                  </a:cubicBezTo>
                  <a:cubicBezTo>
                    <a:pt x="1" y="453"/>
                    <a:pt x="58" y="763"/>
                    <a:pt x="119" y="1045"/>
                  </a:cubicBezTo>
                  <a:cubicBezTo>
                    <a:pt x="232" y="1577"/>
                    <a:pt x="346" y="2108"/>
                    <a:pt x="461" y="2640"/>
                  </a:cubicBezTo>
                  <a:lnTo>
                    <a:pt x="461" y="2640"/>
                  </a:lnTo>
                  <a:lnTo>
                    <a:pt x="636" y="2495"/>
                  </a:lnTo>
                  <a:cubicBezTo>
                    <a:pt x="896" y="1931"/>
                    <a:pt x="880" y="1279"/>
                    <a:pt x="793" y="662"/>
                  </a:cubicBezTo>
                  <a:cubicBezTo>
                    <a:pt x="761" y="448"/>
                    <a:pt x="714" y="217"/>
                    <a:pt x="553" y="72"/>
                  </a:cubicBezTo>
                  <a:cubicBezTo>
                    <a:pt x="522" y="41"/>
                    <a:pt x="483" y="18"/>
                    <a:pt x="441" y="6"/>
                  </a:cubicBezTo>
                  <a:cubicBezTo>
                    <a:pt x="426" y="2"/>
                    <a:pt x="410" y="0"/>
                    <a:pt x="394" y="0"/>
                  </a:cubicBezTo>
                  <a:close/>
                  <a:moveTo>
                    <a:pt x="461" y="2640"/>
                  </a:moveTo>
                  <a:lnTo>
                    <a:pt x="422" y="2671"/>
                  </a:lnTo>
                  <a:lnTo>
                    <a:pt x="467" y="2671"/>
                  </a:lnTo>
                  <a:cubicBezTo>
                    <a:pt x="465" y="2661"/>
                    <a:pt x="463" y="2650"/>
                    <a:pt x="461" y="264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2965238" y="817275"/>
              <a:ext cx="149175" cy="82675"/>
            </a:xfrm>
            <a:custGeom>
              <a:avLst/>
              <a:gdLst/>
              <a:ahLst/>
              <a:cxnLst/>
              <a:rect l="l" t="t" r="r" b="b"/>
              <a:pathLst>
                <a:path w="5967" h="3307" extrusionOk="0">
                  <a:moveTo>
                    <a:pt x="5933" y="0"/>
                  </a:moveTo>
                  <a:cubicBezTo>
                    <a:pt x="5929" y="0"/>
                    <a:pt x="5925" y="1"/>
                    <a:pt x="5922" y="3"/>
                  </a:cubicBezTo>
                  <a:cubicBezTo>
                    <a:pt x="5261" y="272"/>
                    <a:pt x="4610" y="564"/>
                    <a:pt x="3958" y="854"/>
                  </a:cubicBezTo>
                  <a:cubicBezTo>
                    <a:pt x="3308" y="1148"/>
                    <a:pt x="2657" y="1439"/>
                    <a:pt x="2015" y="1754"/>
                  </a:cubicBezTo>
                  <a:cubicBezTo>
                    <a:pt x="1692" y="1912"/>
                    <a:pt x="1380" y="2088"/>
                    <a:pt x="1077" y="2281"/>
                  </a:cubicBezTo>
                  <a:cubicBezTo>
                    <a:pt x="927" y="2378"/>
                    <a:pt x="778" y="2481"/>
                    <a:pt x="637" y="2593"/>
                  </a:cubicBezTo>
                  <a:cubicBezTo>
                    <a:pt x="495" y="2706"/>
                    <a:pt x="360" y="2826"/>
                    <a:pt x="231" y="2952"/>
                  </a:cubicBezTo>
                  <a:cubicBezTo>
                    <a:pt x="151" y="3030"/>
                    <a:pt x="75" y="3113"/>
                    <a:pt x="1" y="3196"/>
                  </a:cubicBezTo>
                  <a:cubicBezTo>
                    <a:pt x="30" y="3234"/>
                    <a:pt x="60" y="3271"/>
                    <a:pt x="89" y="3307"/>
                  </a:cubicBezTo>
                  <a:cubicBezTo>
                    <a:pt x="166" y="3219"/>
                    <a:pt x="245" y="3132"/>
                    <a:pt x="326" y="3049"/>
                  </a:cubicBezTo>
                  <a:cubicBezTo>
                    <a:pt x="576" y="2801"/>
                    <a:pt x="852" y="2581"/>
                    <a:pt x="1144" y="2382"/>
                  </a:cubicBezTo>
                  <a:cubicBezTo>
                    <a:pt x="1289" y="2281"/>
                    <a:pt x="1440" y="2187"/>
                    <a:pt x="1592" y="2096"/>
                  </a:cubicBezTo>
                  <a:cubicBezTo>
                    <a:pt x="1744" y="2006"/>
                    <a:pt x="1900" y="1920"/>
                    <a:pt x="2056" y="1836"/>
                  </a:cubicBezTo>
                  <a:cubicBezTo>
                    <a:pt x="2370" y="1668"/>
                    <a:pt x="2691" y="1514"/>
                    <a:pt x="3013" y="1359"/>
                  </a:cubicBezTo>
                  <a:cubicBezTo>
                    <a:pt x="3334" y="1206"/>
                    <a:pt x="3657" y="1056"/>
                    <a:pt x="3981" y="908"/>
                  </a:cubicBezTo>
                  <a:cubicBezTo>
                    <a:pt x="4306" y="760"/>
                    <a:pt x="4631" y="613"/>
                    <a:pt x="4958" y="471"/>
                  </a:cubicBezTo>
                  <a:cubicBezTo>
                    <a:pt x="5284" y="328"/>
                    <a:pt x="5612" y="190"/>
                    <a:pt x="5943" y="58"/>
                  </a:cubicBezTo>
                  <a:cubicBezTo>
                    <a:pt x="5959" y="52"/>
                    <a:pt x="5966" y="34"/>
                    <a:pt x="5961" y="19"/>
                  </a:cubicBezTo>
                  <a:cubicBezTo>
                    <a:pt x="5956" y="8"/>
                    <a:pt x="5944" y="0"/>
                    <a:pt x="5933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3041863" y="808425"/>
              <a:ext cx="17450" cy="40350"/>
            </a:xfrm>
            <a:custGeom>
              <a:avLst/>
              <a:gdLst/>
              <a:ahLst/>
              <a:cxnLst/>
              <a:rect l="l" t="t" r="r" b="b"/>
              <a:pathLst>
                <a:path w="698" h="1614" extrusionOk="0">
                  <a:moveTo>
                    <a:pt x="664" y="0"/>
                  </a:moveTo>
                  <a:cubicBezTo>
                    <a:pt x="655" y="0"/>
                    <a:pt x="646" y="4"/>
                    <a:pt x="640" y="12"/>
                  </a:cubicBezTo>
                  <a:cubicBezTo>
                    <a:pt x="596" y="69"/>
                    <a:pt x="558" y="129"/>
                    <a:pt x="525" y="192"/>
                  </a:cubicBezTo>
                  <a:cubicBezTo>
                    <a:pt x="492" y="254"/>
                    <a:pt x="462" y="318"/>
                    <a:pt x="435" y="384"/>
                  </a:cubicBezTo>
                  <a:cubicBezTo>
                    <a:pt x="381" y="513"/>
                    <a:pt x="334" y="647"/>
                    <a:pt x="290" y="781"/>
                  </a:cubicBezTo>
                  <a:cubicBezTo>
                    <a:pt x="245" y="915"/>
                    <a:pt x="204" y="1049"/>
                    <a:pt x="156" y="1181"/>
                  </a:cubicBezTo>
                  <a:cubicBezTo>
                    <a:pt x="108" y="1313"/>
                    <a:pt x="62" y="1446"/>
                    <a:pt x="10" y="1577"/>
                  </a:cubicBezTo>
                  <a:cubicBezTo>
                    <a:pt x="10" y="1578"/>
                    <a:pt x="10" y="1578"/>
                    <a:pt x="10" y="1578"/>
                  </a:cubicBezTo>
                  <a:cubicBezTo>
                    <a:pt x="1" y="1598"/>
                    <a:pt x="24" y="1613"/>
                    <a:pt x="44" y="1613"/>
                  </a:cubicBezTo>
                  <a:cubicBezTo>
                    <a:pt x="54" y="1613"/>
                    <a:pt x="64" y="1609"/>
                    <a:pt x="66" y="1597"/>
                  </a:cubicBezTo>
                  <a:cubicBezTo>
                    <a:pt x="109" y="1463"/>
                    <a:pt x="160" y="1332"/>
                    <a:pt x="214" y="1202"/>
                  </a:cubicBezTo>
                  <a:cubicBezTo>
                    <a:pt x="266" y="1073"/>
                    <a:pt x="327" y="946"/>
                    <a:pt x="387" y="820"/>
                  </a:cubicBezTo>
                  <a:cubicBezTo>
                    <a:pt x="449" y="693"/>
                    <a:pt x="509" y="566"/>
                    <a:pt x="564" y="437"/>
                  </a:cubicBezTo>
                  <a:cubicBezTo>
                    <a:pt x="592" y="374"/>
                    <a:pt x="617" y="309"/>
                    <a:pt x="639" y="242"/>
                  </a:cubicBezTo>
                  <a:cubicBezTo>
                    <a:pt x="663" y="175"/>
                    <a:pt x="681" y="106"/>
                    <a:pt x="694" y="36"/>
                  </a:cubicBezTo>
                  <a:cubicBezTo>
                    <a:pt x="697" y="15"/>
                    <a:pt x="681" y="0"/>
                    <a:pt x="664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3008938" y="826800"/>
              <a:ext cx="9275" cy="36350"/>
            </a:xfrm>
            <a:custGeom>
              <a:avLst/>
              <a:gdLst/>
              <a:ahLst/>
              <a:cxnLst/>
              <a:rect l="l" t="t" r="r" b="b"/>
              <a:pathLst>
                <a:path w="371" h="1454" extrusionOk="0">
                  <a:moveTo>
                    <a:pt x="339" y="1"/>
                  </a:moveTo>
                  <a:cubicBezTo>
                    <a:pt x="330" y="1"/>
                    <a:pt x="320" y="6"/>
                    <a:pt x="314" y="14"/>
                  </a:cubicBezTo>
                  <a:cubicBezTo>
                    <a:pt x="280" y="65"/>
                    <a:pt x="251" y="120"/>
                    <a:pt x="227" y="177"/>
                  </a:cubicBezTo>
                  <a:cubicBezTo>
                    <a:pt x="205" y="234"/>
                    <a:pt x="187" y="291"/>
                    <a:pt x="171" y="350"/>
                  </a:cubicBezTo>
                  <a:cubicBezTo>
                    <a:pt x="142" y="467"/>
                    <a:pt x="121" y="586"/>
                    <a:pt x="106" y="707"/>
                  </a:cubicBezTo>
                  <a:cubicBezTo>
                    <a:pt x="92" y="826"/>
                    <a:pt x="78" y="945"/>
                    <a:pt x="62" y="1063"/>
                  </a:cubicBezTo>
                  <a:cubicBezTo>
                    <a:pt x="44" y="1183"/>
                    <a:pt x="27" y="1301"/>
                    <a:pt x="4" y="1418"/>
                  </a:cubicBezTo>
                  <a:cubicBezTo>
                    <a:pt x="4" y="1419"/>
                    <a:pt x="4" y="1420"/>
                    <a:pt x="4" y="1420"/>
                  </a:cubicBezTo>
                  <a:cubicBezTo>
                    <a:pt x="0" y="1442"/>
                    <a:pt x="17" y="1454"/>
                    <a:pt x="33" y="1454"/>
                  </a:cubicBezTo>
                  <a:cubicBezTo>
                    <a:pt x="47" y="1454"/>
                    <a:pt x="60" y="1446"/>
                    <a:pt x="62" y="1428"/>
                  </a:cubicBezTo>
                  <a:cubicBezTo>
                    <a:pt x="76" y="1310"/>
                    <a:pt x="99" y="1192"/>
                    <a:pt x="122" y="1075"/>
                  </a:cubicBezTo>
                  <a:cubicBezTo>
                    <a:pt x="147" y="957"/>
                    <a:pt x="177" y="842"/>
                    <a:pt x="210" y="728"/>
                  </a:cubicBezTo>
                  <a:cubicBezTo>
                    <a:pt x="243" y="613"/>
                    <a:pt x="276" y="500"/>
                    <a:pt x="307" y="385"/>
                  </a:cubicBezTo>
                  <a:cubicBezTo>
                    <a:pt x="322" y="328"/>
                    <a:pt x="337" y="271"/>
                    <a:pt x="347" y="212"/>
                  </a:cubicBezTo>
                  <a:cubicBezTo>
                    <a:pt x="352" y="183"/>
                    <a:pt x="358" y="154"/>
                    <a:pt x="361" y="124"/>
                  </a:cubicBezTo>
                  <a:cubicBezTo>
                    <a:pt x="367" y="94"/>
                    <a:pt x="369" y="64"/>
                    <a:pt x="370" y="33"/>
                  </a:cubicBezTo>
                  <a:lnTo>
                    <a:pt x="370" y="32"/>
                  </a:lnTo>
                  <a:cubicBezTo>
                    <a:pt x="370" y="22"/>
                    <a:pt x="365" y="12"/>
                    <a:pt x="357" y="7"/>
                  </a:cubicBezTo>
                  <a:cubicBezTo>
                    <a:pt x="352" y="3"/>
                    <a:pt x="346" y="1"/>
                    <a:pt x="339" y="1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982588" y="843050"/>
              <a:ext cx="5875" cy="35975"/>
            </a:xfrm>
            <a:custGeom>
              <a:avLst/>
              <a:gdLst/>
              <a:ahLst/>
              <a:cxnLst/>
              <a:rect l="l" t="t" r="r" b="b"/>
              <a:pathLst>
                <a:path w="235" h="1439" extrusionOk="0">
                  <a:moveTo>
                    <a:pt x="189" y="0"/>
                  </a:moveTo>
                  <a:cubicBezTo>
                    <a:pt x="177" y="0"/>
                    <a:pt x="166" y="6"/>
                    <a:pt x="161" y="19"/>
                  </a:cubicBezTo>
                  <a:cubicBezTo>
                    <a:pt x="138" y="73"/>
                    <a:pt x="120" y="131"/>
                    <a:pt x="109" y="189"/>
                  </a:cubicBezTo>
                  <a:cubicBezTo>
                    <a:pt x="96" y="246"/>
                    <a:pt x="87" y="303"/>
                    <a:pt x="81" y="361"/>
                  </a:cubicBezTo>
                  <a:cubicBezTo>
                    <a:pt x="68" y="477"/>
                    <a:pt x="62" y="592"/>
                    <a:pt x="58" y="710"/>
                  </a:cubicBezTo>
                  <a:cubicBezTo>
                    <a:pt x="53" y="826"/>
                    <a:pt x="50" y="944"/>
                    <a:pt x="39" y="1059"/>
                  </a:cubicBezTo>
                  <a:cubicBezTo>
                    <a:pt x="29" y="1175"/>
                    <a:pt x="19" y="1291"/>
                    <a:pt x="1" y="1407"/>
                  </a:cubicBezTo>
                  <a:cubicBezTo>
                    <a:pt x="1" y="1407"/>
                    <a:pt x="1" y="1408"/>
                    <a:pt x="1" y="1408"/>
                  </a:cubicBezTo>
                  <a:cubicBezTo>
                    <a:pt x="0" y="1428"/>
                    <a:pt x="15" y="1438"/>
                    <a:pt x="30" y="1438"/>
                  </a:cubicBezTo>
                  <a:cubicBezTo>
                    <a:pt x="44" y="1438"/>
                    <a:pt x="57" y="1430"/>
                    <a:pt x="60" y="1412"/>
                  </a:cubicBezTo>
                  <a:cubicBezTo>
                    <a:pt x="69" y="1297"/>
                    <a:pt x="85" y="1181"/>
                    <a:pt x="101" y="1065"/>
                  </a:cubicBezTo>
                  <a:cubicBezTo>
                    <a:pt x="118" y="951"/>
                    <a:pt x="140" y="836"/>
                    <a:pt x="163" y="722"/>
                  </a:cubicBezTo>
                  <a:cubicBezTo>
                    <a:pt x="186" y="607"/>
                    <a:pt x="206" y="493"/>
                    <a:pt x="220" y="378"/>
                  </a:cubicBezTo>
                  <a:cubicBezTo>
                    <a:pt x="228" y="320"/>
                    <a:pt x="231" y="261"/>
                    <a:pt x="232" y="203"/>
                  </a:cubicBezTo>
                  <a:cubicBezTo>
                    <a:pt x="234" y="144"/>
                    <a:pt x="230" y="85"/>
                    <a:pt x="220" y="25"/>
                  </a:cubicBezTo>
                  <a:cubicBezTo>
                    <a:pt x="217" y="9"/>
                    <a:pt x="203" y="0"/>
                    <a:pt x="189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2953188" y="851375"/>
              <a:ext cx="7650" cy="48875"/>
            </a:xfrm>
            <a:custGeom>
              <a:avLst/>
              <a:gdLst/>
              <a:ahLst/>
              <a:cxnLst/>
              <a:rect l="l" t="t" r="r" b="b"/>
              <a:pathLst>
                <a:path w="306" h="1955" extrusionOk="0">
                  <a:moveTo>
                    <a:pt x="32" y="0"/>
                  </a:moveTo>
                  <a:cubicBezTo>
                    <a:pt x="17" y="0"/>
                    <a:pt x="2" y="11"/>
                    <a:pt x="1" y="30"/>
                  </a:cubicBezTo>
                  <a:cubicBezTo>
                    <a:pt x="0" y="111"/>
                    <a:pt x="5" y="191"/>
                    <a:pt x="14" y="271"/>
                  </a:cubicBezTo>
                  <a:cubicBezTo>
                    <a:pt x="22" y="350"/>
                    <a:pt x="33" y="428"/>
                    <a:pt x="47" y="507"/>
                  </a:cubicBezTo>
                  <a:cubicBezTo>
                    <a:pt x="73" y="664"/>
                    <a:pt x="102" y="820"/>
                    <a:pt x="132" y="976"/>
                  </a:cubicBezTo>
                  <a:cubicBezTo>
                    <a:pt x="162" y="1133"/>
                    <a:pt x="188" y="1291"/>
                    <a:pt x="206" y="1449"/>
                  </a:cubicBezTo>
                  <a:cubicBezTo>
                    <a:pt x="225" y="1608"/>
                    <a:pt x="239" y="1767"/>
                    <a:pt x="245" y="1926"/>
                  </a:cubicBezTo>
                  <a:lnTo>
                    <a:pt x="245" y="1928"/>
                  </a:lnTo>
                  <a:cubicBezTo>
                    <a:pt x="247" y="1946"/>
                    <a:pt x="260" y="1955"/>
                    <a:pt x="274" y="1955"/>
                  </a:cubicBezTo>
                  <a:cubicBezTo>
                    <a:pt x="290" y="1955"/>
                    <a:pt x="306" y="1943"/>
                    <a:pt x="303" y="1922"/>
                  </a:cubicBezTo>
                  <a:cubicBezTo>
                    <a:pt x="290" y="1763"/>
                    <a:pt x="280" y="1604"/>
                    <a:pt x="269" y="1444"/>
                  </a:cubicBezTo>
                  <a:lnTo>
                    <a:pt x="237" y="963"/>
                  </a:lnTo>
                  <a:cubicBezTo>
                    <a:pt x="226" y="803"/>
                    <a:pt x="210" y="643"/>
                    <a:pt x="185" y="484"/>
                  </a:cubicBezTo>
                  <a:cubicBezTo>
                    <a:pt x="172" y="405"/>
                    <a:pt x="156" y="327"/>
                    <a:pt x="137" y="248"/>
                  </a:cubicBezTo>
                  <a:cubicBezTo>
                    <a:pt x="118" y="170"/>
                    <a:pt x="92" y="93"/>
                    <a:pt x="59" y="19"/>
                  </a:cubicBezTo>
                  <a:cubicBezTo>
                    <a:pt x="54" y="6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3031438" y="851025"/>
              <a:ext cx="48850" cy="7025"/>
            </a:xfrm>
            <a:custGeom>
              <a:avLst/>
              <a:gdLst/>
              <a:ahLst/>
              <a:cxnLst/>
              <a:rect l="l" t="t" r="r" b="b"/>
              <a:pathLst>
                <a:path w="1954" h="281" extrusionOk="0">
                  <a:moveTo>
                    <a:pt x="194" y="0"/>
                  </a:moveTo>
                  <a:cubicBezTo>
                    <a:pt x="142" y="0"/>
                    <a:pt x="90" y="3"/>
                    <a:pt x="38" y="8"/>
                  </a:cubicBezTo>
                  <a:cubicBezTo>
                    <a:pt x="6" y="12"/>
                    <a:pt x="0" y="56"/>
                    <a:pt x="32" y="66"/>
                  </a:cubicBezTo>
                  <a:cubicBezTo>
                    <a:pt x="107" y="92"/>
                    <a:pt x="184" y="112"/>
                    <a:pt x="262" y="126"/>
                  </a:cubicBezTo>
                  <a:cubicBezTo>
                    <a:pt x="339" y="140"/>
                    <a:pt x="418" y="153"/>
                    <a:pt x="496" y="160"/>
                  </a:cubicBezTo>
                  <a:cubicBezTo>
                    <a:pt x="652" y="178"/>
                    <a:pt x="810" y="188"/>
                    <a:pt x="968" y="196"/>
                  </a:cubicBezTo>
                  <a:cubicBezTo>
                    <a:pt x="1124" y="205"/>
                    <a:pt x="1282" y="213"/>
                    <a:pt x="1439" y="228"/>
                  </a:cubicBezTo>
                  <a:cubicBezTo>
                    <a:pt x="1596" y="242"/>
                    <a:pt x="1753" y="258"/>
                    <a:pt x="1908" y="280"/>
                  </a:cubicBezTo>
                  <a:lnTo>
                    <a:pt x="1910" y="280"/>
                  </a:lnTo>
                  <a:cubicBezTo>
                    <a:pt x="1911" y="280"/>
                    <a:pt x="1912" y="280"/>
                    <a:pt x="1913" y="280"/>
                  </a:cubicBezTo>
                  <a:cubicBezTo>
                    <a:pt x="1949" y="280"/>
                    <a:pt x="1953" y="224"/>
                    <a:pt x="1915" y="221"/>
                  </a:cubicBezTo>
                  <a:cubicBezTo>
                    <a:pt x="1757" y="209"/>
                    <a:pt x="1602" y="187"/>
                    <a:pt x="1445" y="166"/>
                  </a:cubicBezTo>
                  <a:cubicBezTo>
                    <a:pt x="1290" y="145"/>
                    <a:pt x="1135" y="118"/>
                    <a:pt x="979" y="91"/>
                  </a:cubicBezTo>
                  <a:cubicBezTo>
                    <a:pt x="824" y="64"/>
                    <a:pt x="668" y="40"/>
                    <a:pt x="512" y="22"/>
                  </a:cubicBezTo>
                  <a:cubicBezTo>
                    <a:pt x="433" y="12"/>
                    <a:pt x="355" y="5"/>
                    <a:pt x="276" y="3"/>
                  </a:cubicBezTo>
                  <a:cubicBezTo>
                    <a:pt x="248" y="1"/>
                    <a:pt x="221" y="0"/>
                    <a:pt x="194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2993338" y="870850"/>
              <a:ext cx="53200" cy="9650"/>
            </a:xfrm>
            <a:custGeom>
              <a:avLst/>
              <a:gdLst/>
              <a:ahLst/>
              <a:cxnLst/>
              <a:rect l="l" t="t" r="r" b="b"/>
              <a:pathLst>
                <a:path w="2128" h="386" extrusionOk="0">
                  <a:moveTo>
                    <a:pt x="43" y="0"/>
                  </a:moveTo>
                  <a:cubicBezTo>
                    <a:pt x="10" y="0"/>
                    <a:pt x="0" y="45"/>
                    <a:pt x="30" y="59"/>
                  </a:cubicBezTo>
                  <a:cubicBezTo>
                    <a:pt x="192" y="129"/>
                    <a:pt x="361" y="172"/>
                    <a:pt x="531" y="204"/>
                  </a:cubicBezTo>
                  <a:cubicBezTo>
                    <a:pt x="702" y="236"/>
                    <a:pt x="875" y="260"/>
                    <a:pt x="1048" y="278"/>
                  </a:cubicBezTo>
                  <a:lnTo>
                    <a:pt x="1566" y="329"/>
                  </a:lnTo>
                  <a:cubicBezTo>
                    <a:pt x="1739" y="348"/>
                    <a:pt x="1911" y="365"/>
                    <a:pt x="2084" y="385"/>
                  </a:cubicBezTo>
                  <a:lnTo>
                    <a:pt x="2085" y="385"/>
                  </a:lnTo>
                  <a:cubicBezTo>
                    <a:pt x="2086" y="385"/>
                    <a:pt x="2087" y="385"/>
                    <a:pt x="2088" y="385"/>
                  </a:cubicBezTo>
                  <a:cubicBezTo>
                    <a:pt x="2125" y="385"/>
                    <a:pt x="2127" y="327"/>
                    <a:pt x="2088" y="326"/>
                  </a:cubicBezTo>
                  <a:cubicBezTo>
                    <a:pt x="1916" y="314"/>
                    <a:pt x="1745" y="292"/>
                    <a:pt x="1574" y="268"/>
                  </a:cubicBezTo>
                  <a:cubicBezTo>
                    <a:pt x="1403" y="243"/>
                    <a:pt x="1234" y="210"/>
                    <a:pt x="1065" y="173"/>
                  </a:cubicBezTo>
                  <a:cubicBezTo>
                    <a:pt x="896" y="137"/>
                    <a:pt x="727" y="100"/>
                    <a:pt x="558" y="68"/>
                  </a:cubicBezTo>
                  <a:cubicBezTo>
                    <a:pt x="389" y="34"/>
                    <a:pt x="219" y="6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2971063" y="889450"/>
              <a:ext cx="49625" cy="12725"/>
            </a:xfrm>
            <a:custGeom>
              <a:avLst/>
              <a:gdLst/>
              <a:ahLst/>
              <a:cxnLst/>
              <a:rect l="l" t="t" r="r" b="b"/>
              <a:pathLst>
                <a:path w="1985" h="509" extrusionOk="0">
                  <a:moveTo>
                    <a:pt x="44" y="0"/>
                  </a:moveTo>
                  <a:cubicBezTo>
                    <a:pt x="13" y="0"/>
                    <a:pt x="0" y="41"/>
                    <a:pt x="29" y="57"/>
                  </a:cubicBezTo>
                  <a:cubicBezTo>
                    <a:pt x="102" y="96"/>
                    <a:pt x="176" y="131"/>
                    <a:pt x="255" y="159"/>
                  </a:cubicBezTo>
                  <a:cubicBezTo>
                    <a:pt x="332" y="187"/>
                    <a:pt x="410" y="213"/>
                    <a:pt x="490" y="233"/>
                  </a:cubicBezTo>
                  <a:cubicBezTo>
                    <a:pt x="647" y="276"/>
                    <a:pt x="808" y="310"/>
                    <a:pt x="971" y="338"/>
                  </a:cubicBezTo>
                  <a:lnTo>
                    <a:pt x="1455" y="421"/>
                  </a:lnTo>
                  <a:cubicBezTo>
                    <a:pt x="1616" y="450"/>
                    <a:pt x="1778" y="477"/>
                    <a:pt x="1939" y="508"/>
                  </a:cubicBezTo>
                  <a:lnTo>
                    <a:pt x="1940" y="508"/>
                  </a:lnTo>
                  <a:cubicBezTo>
                    <a:pt x="1942" y="508"/>
                    <a:pt x="1943" y="508"/>
                    <a:pt x="1944" y="508"/>
                  </a:cubicBezTo>
                  <a:cubicBezTo>
                    <a:pt x="1979" y="508"/>
                    <a:pt x="1985" y="455"/>
                    <a:pt x="1948" y="450"/>
                  </a:cubicBezTo>
                  <a:cubicBezTo>
                    <a:pt x="1787" y="427"/>
                    <a:pt x="1627" y="396"/>
                    <a:pt x="1467" y="360"/>
                  </a:cubicBezTo>
                  <a:cubicBezTo>
                    <a:pt x="1308" y="325"/>
                    <a:pt x="1151" y="282"/>
                    <a:pt x="995" y="235"/>
                  </a:cubicBezTo>
                  <a:cubicBezTo>
                    <a:pt x="839" y="188"/>
                    <a:pt x="683" y="141"/>
                    <a:pt x="527" y="99"/>
                  </a:cubicBezTo>
                  <a:cubicBezTo>
                    <a:pt x="448" y="76"/>
                    <a:pt x="369" y="56"/>
                    <a:pt x="289" y="39"/>
                  </a:cubicBezTo>
                  <a:cubicBezTo>
                    <a:pt x="209" y="21"/>
                    <a:pt x="128" y="8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lose/>
                </a:path>
              </a:pathLst>
            </a:custGeom>
            <a:solidFill>
              <a:srgbClr val="0C2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29"/>
          <p:cNvGrpSpPr/>
          <p:nvPr/>
        </p:nvGrpSpPr>
        <p:grpSpPr>
          <a:xfrm>
            <a:off x="2293049" y="1846775"/>
            <a:ext cx="4581440" cy="4061752"/>
            <a:chOff x="1435432" y="1507420"/>
            <a:chExt cx="6358695" cy="4780782"/>
          </a:xfrm>
        </p:grpSpPr>
        <p:sp>
          <p:nvSpPr>
            <p:cNvPr id="246" name="Google Shape;246;p29"/>
            <p:cNvSpPr/>
            <p:nvPr/>
          </p:nvSpPr>
          <p:spPr>
            <a:xfrm rot="-1026756">
              <a:off x="5570318" y="2604336"/>
              <a:ext cx="532564" cy="638511"/>
            </a:xfrm>
            <a:custGeom>
              <a:avLst/>
              <a:gdLst/>
              <a:ahLst/>
              <a:cxnLst/>
              <a:rect l="l" t="t" r="r" b="b"/>
              <a:pathLst>
                <a:path w="930" h="1115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67"/>
                    <a:pt x="72" y="222"/>
                    <a:pt x="92" y="290"/>
                  </a:cubicBezTo>
                  <a:cubicBezTo>
                    <a:pt x="112" y="358"/>
                    <a:pt x="244" y="684"/>
                    <a:pt x="871" y="1114"/>
                  </a:cubicBezTo>
                  <a:lnTo>
                    <a:pt x="930" y="920"/>
                  </a:lnTo>
                  <a:cubicBezTo>
                    <a:pt x="599" y="722"/>
                    <a:pt x="207" y="337"/>
                    <a:pt x="21" y="0"/>
                  </a:cubicBezTo>
                  <a:close/>
                </a:path>
              </a:pathLst>
            </a:custGeom>
            <a:solidFill>
              <a:srgbClr val="F5D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 rot="-1026756">
              <a:off x="5510340" y="2001720"/>
              <a:ext cx="2148009" cy="1246098"/>
            </a:xfrm>
            <a:custGeom>
              <a:avLst/>
              <a:gdLst/>
              <a:ahLst/>
              <a:cxnLst/>
              <a:rect l="l" t="t" r="r" b="b"/>
              <a:pathLst>
                <a:path w="3751" h="2176" extrusionOk="0">
                  <a:moveTo>
                    <a:pt x="20" y="0"/>
                  </a:moveTo>
                  <a:lnTo>
                    <a:pt x="20" y="0"/>
                  </a:lnTo>
                  <a:cubicBezTo>
                    <a:pt x="1" y="154"/>
                    <a:pt x="24" y="328"/>
                    <a:pt x="134" y="438"/>
                  </a:cubicBezTo>
                  <a:cubicBezTo>
                    <a:pt x="181" y="484"/>
                    <a:pt x="233" y="523"/>
                    <a:pt x="290" y="556"/>
                  </a:cubicBezTo>
                  <a:cubicBezTo>
                    <a:pt x="560" y="717"/>
                    <a:pt x="866" y="800"/>
                    <a:pt x="1175" y="800"/>
                  </a:cubicBezTo>
                  <a:cubicBezTo>
                    <a:pt x="1327" y="800"/>
                    <a:pt x="1480" y="780"/>
                    <a:pt x="1629" y="739"/>
                  </a:cubicBezTo>
                  <a:cubicBezTo>
                    <a:pt x="1884" y="670"/>
                    <a:pt x="2110" y="491"/>
                    <a:pt x="2373" y="468"/>
                  </a:cubicBezTo>
                  <a:cubicBezTo>
                    <a:pt x="2401" y="465"/>
                    <a:pt x="2429" y="464"/>
                    <a:pt x="2456" y="464"/>
                  </a:cubicBezTo>
                  <a:cubicBezTo>
                    <a:pt x="3061" y="464"/>
                    <a:pt x="3268" y="1082"/>
                    <a:pt x="2842" y="1397"/>
                  </a:cubicBezTo>
                  <a:cubicBezTo>
                    <a:pt x="2622" y="1562"/>
                    <a:pt x="2432" y="1647"/>
                    <a:pt x="2169" y="1647"/>
                  </a:cubicBezTo>
                  <a:cubicBezTo>
                    <a:pt x="2147" y="1647"/>
                    <a:pt x="2124" y="1646"/>
                    <a:pt x="2101" y="1645"/>
                  </a:cubicBezTo>
                  <a:cubicBezTo>
                    <a:pt x="1944" y="1637"/>
                    <a:pt x="1792" y="1595"/>
                    <a:pt x="1641" y="1548"/>
                  </a:cubicBezTo>
                  <a:cubicBezTo>
                    <a:pt x="1641" y="1548"/>
                    <a:pt x="1601" y="1540"/>
                    <a:pt x="1546" y="1540"/>
                  </a:cubicBezTo>
                  <a:cubicBezTo>
                    <a:pt x="1468" y="1540"/>
                    <a:pt x="1361" y="1556"/>
                    <a:pt x="1300" y="1634"/>
                  </a:cubicBezTo>
                  <a:cubicBezTo>
                    <a:pt x="1196" y="1767"/>
                    <a:pt x="1257" y="1896"/>
                    <a:pt x="1257" y="1896"/>
                  </a:cubicBezTo>
                  <a:cubicBezTo>
                    <a:pt x="1554" y="2080"/>
                    <a:pt x="1894" y="2175"/>
                    <a:pt x="2238" y="2175"/>
                  </a:cubicBezTo>
                  <a:cubicBezTo>
                    <a:pt x="2407" y="2175"/>
                    <a:pt x="2576" y="2152"/>
                    <a:pt x="2742" y="2106"/>
                  </a:cubicBezTo>
                  <a:cubicBezTo>
                    <a:pt x="3074" y="2011"/>
                    <a:pt x="3387" y="1811"/>
                    <a:pt x="3562" y="1513"/>
                  </a:cubicBezTo>
                  <a:cubicBezTo>
                    <a:pt x="3737" y="1215"/>
                    <a:pt x="3751" y="812"/>
                    <a:pt x="3548" y="532"/>
                  </a:cubicBezTo>
                  <a:cubicBezTo>
                    <a:pt x="3360" y="272"/>
                    <a:pt x="3043" y="169"/>
                    <a:pt x="2715" y="169"/>
                  </a:cubicBezTo>
                  <a:cubicBezTo>
                    <a:pt x="2533" y="169"/>
                    <a:pt x="2347" y="201"/>
                    <a:pt x="2178" y="254"/>
                  </a:cubicBezTo>
                  <a:cubicBezTo>
                    <a:pt x="1981" y="317"/>
                    <a:pt x="1792" y="400"/>
                    <a:pt x="1594" y="459"/>
                  </a:cubicBezTo>
                  <a:cubicBezTo>
                    <a:pt x="1422" y="509"/>
                    <a:pt x="1241" y="539"/>
                    <a:pt x="1061" y="539"/>
                  </a:cubicBezTo>
                  <a:cubicBezTo>
                    <a:pt x="866" y="539"/>
                    <a:pt x="672" y="504"/>
                    <a:pt x="495" y="423"/>
                  </a:cubicBezTo>
                  <a:cubicBezTo>
                    <a:pt x="298" y="333"/>
                    <a:pt x="133" y="186"/>
                    <a:pt x="20" y="0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 rot="-1026756">
              <a:off x="6099879" y="2767737"/>
              <a:ext cx="874436" cy="629348"/>
            </a:xfrm>
            <a:custGeom>
              <a:avLst/>
              <a:gdLst/>
              <a:ahLst/>
              <a:cxnLst/>
              <a:rect l="l" t="t" r="r" b="b"/>
              <a:pathLst>
                <a:path w="1527" h="1099" extrusionOk="0">
                  <a:moveTo>
                    <a:pt x="600" y="0"/>
                  </a:moveTo>
                  <a:cubicBezTo>
                    <a:pt x="443" y="0"/>
                    <a:pt x="285" y="52"/>
                    <a:pt x="176" y="163"/>
                  </a:cubicBezTo>
                  <a:cubicBezTo>
                    <a:pt x="1" y="339"/>
                    <a:pt x="0" y="657"/>
                    <a:pt x="172" y="836"/>
                  </a:cubicBezTo>
                  <a:cubicBezTo>
                    <a:pt x="246" y="912"/>
                    <a:pt x="342" y="962"/>
                    <a:pt x="441" y="999"/>
                  </a:cubicBezTo>
                  <a:cubicBezTo>
                    <a:pt x="611" y="1065"/>
                    <a:pt x="791" y="1098"/>
                    <a:pt x="972" y="1098"/>
                  </a:cubicBezTo>
                  <a:cubicBezTo>
                    <a:pt x="1052" y="1098"/>
                    <a:pt x="1133" y="1092"/>
                    <a:pt x="1212" y="1079"/>
                  </a:cubicBezTo>
                  <a:cubicBezTo>
                    <a:pt x="1293" y="1065"/>
                    <a:pt x="1377" y="1044"/>
                    <a:pt x="1435" y="987"/>
                  </a:cubicBezTo>
                  <a:cubicBezTo>
                    <a:pt x="1517" y="907"/>
                    <a:pt x="1526" y="787"/>
                    <a:pt x="1512" y="669"/>
                  </a:cubicBezTo>
                  <a:lnTo>
                    <a:pt x="1512" y="669"/>
                  </a:lnTo>
                  <a:cubicBezTo>
                    <a:pt x="1522" y="582"/>
                    <a:pt x="1492" y="490"/>
                    <a:pt x="1442" y="418"/>
                  </a:cubicBezTo>
                  <a:cubicBezTo>
                    <a:pt x="1377" y="325"/>
                    <a:pt x="1282" y="258"/>
                    <a:pt x="1186" y="199"/>
                  </a:cubicBezTo>
                  <a:cubicBezTo>
                    <a:pt x="1030" y="104"/>
                    <a:pt x="861" y="25"/>
                    <a:pt x="680" y="5"/>
                  </a:cubicBezTo>
                  <a:cubicBezTo>
                    <a:pt x="654" y="2"/>
                    <a:pt x="627" y="0"/>
                    <a:pt x="600" y="0"/>
                  </a:cubicBezTo>
                  <a:close/>
                </a:path>
              </a:pathLst>
            </a:custGeom>
            <a:solidFill>
              <a:srgbClr val="F5D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 rot="-1026756">
              <a:off x="5501203" y="2318755"/>
              <a:ext cx="1105214" cy="250250"/>
            </a:xfrm>
            <a:custGeom>
              <a:avLst/>
              <a:gdLst/>
              <a:ahLst/>
              <a:cxnLst/>
              <a:rect l="l" t="t" r="r" b="b"/>
              <a:pathLst>
                <a:path w="1930" h="437" extrusionOk="0">
                  <a:moveTo>
                    <a:pt x="23" y="1"/>
                  </a:moveTo>
                  <a:cubicBezTo>
                    <a:pt x="17" y="1"/>
                    <a:pt x="11" y="3"/>
                    <a:pt x="7" y="8"/>
                  </a:cubicBezTo>
                  <a:cubicBezTo>
                    <a:pt x="0" y="17"/>
                    <a:pt x="1" y="31"/>
                    <a:pt x="10" y="38"/>
                  </a:cubicBezTo>
                  <a:cubicBezTo>
                    <a:pt x="274" y="263"/>
                    <a:pt x="611" y="390"/>
                    <a:pt x="955" y="429"/>
                  </a:cubicBezTo>
                  <a:cubicBezTo>
                    <a:pt x="1003" y="434"/>
                    <a:pt x="1051" y="437"/>
                    <a:pt x="1099" y="437"/>
                  </a:cubicBezTo>
                  <a:cubicBezTo>
                    <a:pt x="1139" y="437"/>
                    <a:pt x="1179" y="435"/>
                    <a:pt x="1219" y="431"/>
                  </a:cubicBezTo>
                  <a:cubicBezTo>
                    <a:pt x="1309" y="419"/>
                    <a:pt x="1395" y="393"/>
                    <a:pt x="1476" y="355"/>
                  </a:cubicBezTo>
                  <a:cubicBezTo>
                    <a:pt x="1555" y="318"/>
                    <a:pt x="1631" y="275"/>
                    <a:pt x="1703" y="227"/>
                  </a:cubicBezTo>
                  <a:cubicBezTo>
                    <a:pt x="1775" y="182"/>
                    <a:pt x="1844" y="132"/>
                    <a:pt x="1912" y="80"/>
                  </a:cubicBezTo>
                  <a:cubicBezTo>
                    <a:pt x="1930" y="66"/>
                    <a:pt x="1919" y="41"/>
                    <a:pt x="1900" y="41"/>
                  </a:cubicBezTo>
                  <a:cubicBezTo>
                    <a:pt x="1897" y="41"/>
                    <a:pt x="1894" y="41"/>
                    <a:pt x="1891" y="43"/>
                  </a:cubicBezTo>
                  <a:cubicBezTo>
                    <a:pt x="1731" y="104"/>
                    <a:pt x="1583" y="194"/>
                    <a:pt x="1435" y="264"/>
                  </a:cubicBezTo>
                  <a:cubicBezTo>
                    <a:pt x="1305" y="329"/>
                    <a:pt x="1164" y="354"/>
                    <a:pt x="1016" y="354"/>
                  </a:cubicBezTo>
                  <a:cubicBezTo>
                    <a:pt x="998" y="354"/>
                    <a:pt x="979" y="353"/>
                    <a:pt x="961" y="353"/>
                  </a:cubicBezTo>
                  <a:cubicBezTo>
                    <a:pt x="793" y="348"/>
                    <a:pt x="627" y="318"/>
                    <a:pt x="469" y="261"/>
                  </a:cubicBezTo>
                  <a:cubicBezTo>
                    <a:pt x="310" y="205"/>
                    <a:pt x="164" y="118"/>
                    <a:pt x="38" y="6"/>
                  </a:cubicBezTo>
                  <a:lnTo>
                    <a:pt x="37" y="6"/>
                  </a:lnTo>
                  <a:cubicBezTo>
                    <a:pt x="33" y="2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29"/>
            <p:cNvSpPr/>
            <p:nvPr/>
          </p:nvSpPr>
          <p:spPr>
            <a:xfrm rot="-1026756">
              <a:off x="2965224" y="2828530"/>
              <a:ext cx="761051" cy="257695"/>
            </a:xfrm>
            <a:custGeom>
              <a:avLst/>
              <a:gdLst/>
              <a:ahLst/>
              <a:cxnLst/>
              <a:rect l="l" t="t" r="r" b="b"/>
              <a:pathLst>
                <a:path w="1329" h="450" extrusionOk="0">
                  <a:moveTo>
                    <a:pt x="1328" y="0"/>
                  </a:moveTo>
                  <a:cubicBezTo>
                    <a:pt x="1014" y="161"/>
                    <a:pt x="536" y="258"/>
                    <a:pt x="162" y="258"/>
                  </a:cubicBezTo>
                  <a:cubicBezTo>
                    <a:pt x="127" y="258"/>
                    <a:pt x="93" y="257"/>
                    <a:pt x="60" y="255"/>
                  </a:cubicBezTo>
                  <a:lnTo>
                    <a:pt x="1" y="450"/>
                  </a:lnTo>
                  <a:cubicBezTo>
                    <a:pt x="760" y="443"/>
                    <a:pt x="1052" y="246"/>
                    <a:pt x="1107" y="201"/>
                  </a:cubicBezTo>
                  <a:cubicBezTo>
                    <a:pt x="1161" y="157"/>
                    <a:pt x="1307" y="68"/>
                    <a:pt x="1328" y="0"/>
                  </a:cubicBezTo>
                  <a:close/>
                </a:path>
              </a:pathLst>
            </a:custGeom>
            <a:solidFill>
              <a:srgbClr val="F5D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 rot="-1026756">
              <a:off x="1594476" y="1796647"/>
              <a:ext cx="2177787" cy="1408732"/>
            </a:xfrm>
            <a:custGeom>
              <a:avLst/>
              <a:gdLst/>
              <a:ahLst/>
              <a:cxnLst/>
              <a:rect l="l" t="t" r="r" b="b"/>
              <a:pathLst>
                <a:path w="3803" h="2460" extrusionOk="0">
                  <a:moveTo>
                    <a:pt x="852" y="1"/>
                  </a:moveTo>
                  <a:cubicBezTo>
                    <a:pt x="761" y="1"/>
                    <a:pt x="670" y="15"/>
                    <a:pt x="581" y="48"/>
                  </a:cubicBezTo>
                  <a:cubicBezTo>
                    <a:pt x="255" y="168"/>
                    <a:pt x="42" y="509"/>
                    <a:pt x="22" y="854"/>
                  </a:cubicBezTo>
                  <a:cubicBezTo>
                    <a:pt x="0" y="1200"/>
                    <a:pt x="148" y="1540"/>
                    <a:pt x="371" y="1805"/>
                  </a:cubicBezTo>
                  <a:cubicBezTo>
                    <a:pt x="709" y="2202"/>
                    <a:pt x="1198" y="2440"/>
                    <a:pt x="1720" y="2459"/>
                  </a:cubicBezTo>
                  <a:cubicBezTo>
                    <a:pt x="1720" y="2459"/>
                    <a:pt x="1841" y="2387"/>
                    <a:pt x="1829" y="2218"/>
                  </a:cubicBezTo>
                  <a:cubicBezTo>
                    <a:pt x="1818" y="2050"/>
                    <a:pt x="1594" y="1956"/>
                    <a:pt x="1594" y="1956"/>
                  </a:cubicBezTo>
                  <a:cubicBezTo>
                    <a:pt x="1443" y="1911"/>
                    <a:pt x="1293" y="1861"/>
                    <a:pt x="1159" y="1780"/>
                  </a:cubicBezTo>
                  <a:cubicBezTo>
                    <a:pt x="902" y="1626"/>
                    <a:pt x="781" y="1443"/>
                    <a:pt x="681" y="1161"/>
                  </a:cubicBezTo>
                  <a:cubicBezTo>
                    <a:pt x="551" y="791"/>
                    <a:pt x="801" y="477"/>
                    <a:pt x="1143" y="477"/>
                  </a:cubicBezTo>
                  <a:cubicBezTo>
                    <a:pt x="1284" y="477"/>
                    <a:pt x="1439" y="529"/>
                    <a:pt x="1591" y="652"/>
                  </a:cubicBezTo>
                  <a:cubicBezTo>
                    <a:pt x="1797" y="818"/>
                    <a:pt x="1884" y="1093"/>
                    <a:pt x="2056" y="1293"/>
                  </a:cubicBezTo>
                  <a:cubicBezTo>
                    <a:pt x="2362" y="1646"/>
                    <a:pt x="2800" y="1861"/>
                    <a:pt x="3268" y="1888"/>
                  </a:cubicBezTo>
                  <a:cubicBezTo>
                    <a:pt x="3287" y="1889"/>
                    <a:pt x="3305" y="1890"/>
                    <a:pt x="3324" y="1890"/>
                  </a:cubicBezTo>
                  <a:cubicBezTo>
                    <a:pt x="3371" y="1890"/>
                    <a:pt x="3418" y="1886"/>
                    <a:pt x="3464" y="1878"/>
                  </a:cubicBezTo>
                  <a:cubicBezTo>
                    <a:pt x="3616" y="1848"/>
                    <a:pt x="3734" y="1717"/>
                    <a:pt x="3803" y="1577"/>
                  </a:cubicBezTo>
                  <a:lnTo>
                    <a:pt x="3803" y="1577"/>
                  </a:lnTo>
                  <a:cubicBezTo>
                    <a:pt x="3661" y="1644"/>
                    <a:pt x="3506" y="1678"/>
                    <a:pt x="3350" y="1678"/>
                  </a:cubicBezTo>
                  <a:cubicBezTo>
                    <a:pt x="3291" y="1678"/>
                    <a:pt x="3232" y="1673"/>
                    <a:pt x="3173" y="1663"/>
                  </a:cubicBezTo>
                  <a:cubicBezTo>
                    <a:pt x="2803" y="1602"/>
                    <a:pt x="2480" y="1367"/>
                    <a:pt x="2241" y="1078"/>
                  </a:cubicBezTo>
                  <a:cubicBezTo>
                    <a:pt x="2110" y="920"/>
                    <a:pt x="2000" y="745"/>
                    <a:pt x="1871" y="584"/>
                  </a:cubicBezTo>
                  <a:cubicBezTo>
                    <a:pt x="1621" y="268"/>
                    <a:pt x="1237" y="1"/>
                    <a:pt x="852" y="1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 rot="-1026756">
              <a:off x="2168252" y="2819985"/>
              <a:ext cx="902496" cy="634502"/>
            </a:xfrm>
            <a:custGeom>
              <a:avLst/>
              <a:gdLst/>
              <a:ahLst/>
              <a:cxnLst/>
              <a:rect l="l" t="t" r="r" b="b"/>
              <a:pathLst>
                <a:path w="1576" h="1108" extrusionOk="0">
                  <a:moveTo>
                    <a:pt x="596" y="0"/>
                  </a:moveTo>
                  <a:cubicBezTo>
                    <a:pt x="508" y="0"/>
                    <a:pt x="420" y="8"/>
                    <a:pt x="337" y="40"/>
                  </a:cubicBezTo>
                  <a:cubicBezTo>
                    <a:pt x="253" y="71"/>
                    <a:pt x="178" y="132"/>
                    <a:pt x="137" y="210"/>
                  </a:cubicBezTo>
                  <a:lnTo>
                    <a:pt x="137" y="210"/>
                  </a:lnTo>
                  <a:cubicBezTo>
                    <a:pt x="60" y="300"/>
                    <a:pt x="1" y="403"/>
                    <a:pt x="24" y="515"/>
                  </a:cubicBezTo>
                  <a:cubicBezTo>
                    <a:pt x="41" y="596"/>
                    <a:pt x="98" y="660"/>
                    <a:pt x="157" y="716"/>
                  </a:cubicBezTo>
                  <a:cubicBezTo>
                    <a:pt x="349" y="896"/>
                    <a:pt x="585" y="1023"/>
                    <a:pt x="843" y="1082"/>
                  </a:cubicBezTo>
                  <a:cubicBezTo>
                    <a:pt x="907" y="1097"/>
                    <a:pt x="974" y="1107"/>
                    <a:pt x="1041" y="1107"/>
                  </a:cubicBezTo>
                  <a:cubicBezTo>
                    <a:pt x="1079" y="1107"/>
                    <a:pt x="1118" y="1104"/>
                    <a:pt x="1156" y="1095"/>
                  </a:cubicBezTo>
                  <a:cubicBezTo>
                    <a:pt x="1399" y="1044"/>
                    <a:pt x="1575" y="780"/>
                    <a:pt x="1529" y="535"/>
                  </a:cubicBezTo>
                  <a:cubicBezTo>
                    <a:pt x="1496" y="356"/>
                    <a:pt x="1360" y="207"/>
                    <a:pt x="1199" y="124"/>
                  </a:cubicBezTo>
                  <a:cubicBezTo>
                    <a:pt x="1038" y="39"/>
                    <a:pt x="853" y="9"/>
                    <a:pt x="670" y="2"/>
                  </a:cubicBezTo>
                  <a:cubicBezTo>
                    <a:pt x="646" y="1"/>
                    <a:pt x="621" y="0"/>
                    <a:pt x="596" y="0"/>
                  </a:cubicBezTo>
                  <a:close/>
                </a:path>
              </a:pathLst>
            </a:custGeom>
            <a:solidFill>
              <a:srgbClr val="F5D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 rot="-1026756">
              <a:off x="2680751" y="2076884"/>
              <a:ext cx="933419" cy="611023"/>
            </a:xfrm>
            <a:custGeom>
              <a:avLst/>
              <a:gdLst/>
              <a:ahLst/>
              <a:cxnLst/>
              <a:rect l="l" t="t" r="r" b="b"/>
              <a:pathLst>
                <a:path w="1630" h="1067" extrusionOk="0">
                  <a:moveTo>
                    <a:pt x="27" y="0"/>
                  </a:moveTo>
                  <a:cubicBezTo>
                    <a:pt x="14" y="0"/>
                    <a:pt x="1" y="13"/>
                    <a:pt x="5" y="28"/>
                  </a:cubicBezTo>
                  <a:cubicBezTo>
                    <a:pt x="32" y="110"/>
                    <a:pt x="62" y="190"/>
                    <a:pt x="97" y="268"/>
                  </a:cubicBezTo>
                  <a:cubicBezTo>
                    <a:pt x="130" y="349"/>
                    <a:pt x="169" y="426"/>
                    <a:pt x="213" y="501"/>
                  </a:cubicBezTo>
                  <a:cubicBezTo>
                    <a:pt x="259" y="577"/>
                    <a:pt x="317" y="646"/>
                    <a:pt x="385" y="707"/>
                  </a:cubicBezTo>
                  <a:cubicBezTo>
                    <a:pt x="452" y="763"/>
                    <a:pt x="525" y="812"/>
                    <a:pt x="605" y="852"/>
                  </a:cubicBezTo>
                  <a:cubicBezTo>
                    <a:pt x="862" y="987"/>
                    <a:pt x="1148" y="1066"/>
                    <a:pt x="1437" y="1066"/>
                  </a:cubicBezTo>
                  <a:cubicBezTo>
                    <a:pt x="1494" y="1066"/>
                    <a:pt x="1550" y="1063"/>
                    <a:pt x="1607" y="1057"/>
                  </a:cubicBezTo>
                  <a:cubicBezTo>
                    <a:pt x="1630" y="1056"/>
                    <a:pt x="1625" y="1014"/>
                    <a:pt x="1605" y="1014"/>
                  </a:cubicBezTo>
                  <a:cubicBezTo>
                    <a:pt x="1604" y="1014"/>
                    <a:pt x="1603" y="1014"/>
                    <a:pt x="1601" y="1014"/>
                  </a:cubicBezTo>
                  <a:cubicBezTo>
                    <a:pt x="1542" y="1022"/>
                    <a:pt x="1483" y="1026"/>
                    <a:pt x="1424" y="1026"/>
                  </a:cubicBezTo>
                  <a:cubicBezTo>
                    <a:pt x="1315" y="1026"/>
                    <a:pt x="1207" y="1013"/>
                    <a:pt x="1101" y="985"/>
                  </a:cubicBezTo>
                  <a:cubicBezTo>
                    <a:pt x="938" y="944"/>
                    <a:pt x="784" y="877"/>
                    <a:pt x="643" y="786"/>
                  </a:cubicBezTo>
                  <a:cubicBezTo>
                    <a:pt x="499" y="698"/>
                    <a:pt x="381" y="589"/>
                    <a:pt x="298" y="448"/>
                  </a:cubicBezTo>
                  <a:cubicBezTo>
                    <a:pt x="216" y="308"/>
                    <a:pt x="142" y="150"/>
                    <a:pt x="43" y="9"/>
                  </a:cubicBezTo>
                  <a:cubicBezTo>
                    <a:pt x="39" y="3"/>
                    <a:pt x="33" y="0"/>
                    <a:pt x="27" y="0"/>
                  </a:cubicBez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 rot="-1026756">
              <a:off x="3653830" y="1932214"/>
              <a:ext cx="2302052" cy="4108230"/>
            </a:xfrm>
            <a:custGeom>
              <a:avLst/>
              <a:gdLst/>
              <a:ahLst/>
              <a:cxnLst/>
              <a:rect l="l" t="t" r="r" b="b"/>
              <a:pathLst>
                <a:path w="4020" h="7174" extrusionOk="0">
                  <a:moveTo>
                    <a:pt x="2208" y="0"/>
                  </a:moveTo>
                  <a:cubicBezTo>
                    <a:pt x="1193" y="0"/>
                    <a:pt x="671" y="818"/>
                    <a:pt x="671" y="818"/>
                  </a:cubicBezTo>
                  <a:cubicBezTo>
                    <a:pt x="453" y="1137"/>
                    <a:pt x="406" y="1541"/>
                    <a:pt x="546" y="1902"/>
                  </a:cubicBezTo>
                  <a:cubicBezTo>
                    <a:pt x="635" y="2129"/>
                    <a:pt x="801" y="2338"/>
                    <a:pt x="802" y="2582"/>
                  </a:cubicBezTo>
                  <a:cubicBezTo>
                    <a:pt x="805" y="2964"/>
                    <a:pt x="419" y="3229"/>
                    <a:pt x="287" y="3588"/>
                  </a:cubicBezTo>
                  <a:cubicBezTo>
                    <a:pt x="139" y="3993"/>
                    <a:pt x="333" y="4434"/>
                    <a:pt x="395" y="4861"/>
                  </a:cubicBezTo>
                  <a:cubicBezTo>
                    <a:pt x="494" y="5548"/>
                    <a:pt x="246" y="6230"/>
                    <a:pt x="1" y="6878"/>
                  </a:cubicBezTo>
                  <a:lnTo>
                    <a:pt x="1079" y="7174"/>
                  </a:lnTo>
                  <a:cubicBezTo>
                    <a:pt x="1238" y="6499"/>
                    <a:pt x="1414" y="5794"/>
                    <a:pt x="1879" y="5280"/>
                  </a:cubicBezTo>
                  <a:cubicBezTo>
                    <a:pt x="2170" y="4960"/>
                    <a:pt x="2577" y="4704"/>
                    <a:pt x="2680" y="4285"/>
                  </a:cubicBezTo>
                  <a:cubicBezTo>
                    <a:pt x="2770" y="3914"/>
                    <a:pt x="2599" y="3477"/>
                    <a:pt x="2815" y="3162"/>
                  </a:cubicBezTo>
                  <a:cubicBezTo>
                    <a:pt x="2952" y="2961"/>
                    <a:pt x="3205" y="2880"/>
                    <a:pt x="3408" y="2741"/>
                  </a:cubicBezTo>
                  <a:cubicBezTo>
                    <a:pt x="3723" y="2521"/>
                    <a:pt x="3911" y="2159"/>
                    <a:pt x="3909" y="1773"/>
                  </a:cubicBezTo>
                  <a:cubicBezTo>
                    <a:pt x="3909" y="1773"/>
                    <a:pt x="4019" y="375"/>
                    <a:pt x="2688" y="58"/>
                  </a:cubicBezTo>
                  <a:cubicBezTo>
                    <a:pt x="2518" y="18"/>
                    <a:pt x="2358" y="0"/>
                    <a:pt x="2208" y="0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 rot="-1026756">
              <a:off x="3782382" y="1905180"/>
              <a:ext cx="1871419" cy="2718968"/>
            </a:xfrm>
            <a:custGeom>
              <a:avLst/>
              <a:gdLst/>
              <a:ahLst/>
              <a:cxnLst/>
              <a:rect l="l" t="t" r="r" b="b"/>
              <a:pathLst>
                <a:path w="3268" h="4748" extrusionOk="0">
                  <a:moveTo>
                    <a:pt x="1527" y="1"/>
                  </a:moveTo>
                  <a:cubicBezTo>
                    <a:pt x="1431" y="1"/>
                    <a:pt x="1335" y="7"/>
                    <a:pt x="1240" y="20"/>
                  </a:cubicBezTo>
                  <a:cubicBezTo>
                    <a:pt x="845" y="77"/>
                    <a:pt x="495" y="326"/>
                    <a:pt x="295" y="658"/>
                  </a:cubicBezTo>
                  <a:cubicBezTo>
                    <a:pt x="94" y="990"/>
                    <a:pt x="36" y="1396"/>
                    <a:pt x="101" y="1781"/>
                  </a:cubicBezTo>
                  <a:cubicBezTo>
                    <a:pt x="149" y="2068"/>
                    <a:pt x="401" y="2274"/>
                    <a:pt x="461" y="2559"/>
                  </a:cubicBezTo>
                  <a:cubicBezTo>
                    <a:pt x="525" y="2864"/>
                    <a:pt x="476" y="3180"/>
                    <a:pt x="323" y="3450"/>
                  </a:cubicBezTo>
                  <a:cubicBezTo>
                    <a:pt x="259" y="3561"/>
                    <a:pt x="179" y="3663"/>
                    <a:pt x="118" y="3776"/>
                  </a:cubicBezTo>
                  <a:cubicBezTo>
                    <a:pt x="58" y="3890"/>
                    <a:pt x="1" y="4050"/>
                    <a:pt x="30" y="4177"/>
                  </a:cubicBezTo>
                  <a:cubicBezTo>
                    <a:pt x="30" y="4177"/>
                    <a:pt x="157" y="4578"/>
                    <a:pt x="639" y="4708"/>
                  </a:cubicBezTo>
                  <a:cubicBezTo>
                    <a:pt x="744" y="4736"/>
                    <a:pt x="843" y="4747"/>
                    <a:pt x="933" y="4747"/>
                  </a:cubicBezTo>
                  <a:cubicBezTo>
                    <a:pt x="1261" y="4747"/>
                    <a:pt x="1484" y="4603"/>
                    <a:pt x="1484" y="4603"/>
                  </a:cubicBezTo>
                  <a:cubicBezTo>
                    <a:pt x="1578" y="4514"/>
                    <a:pt x="1616" y="4330"/>
                    <a:pt x="1629" y="4202"/>
                  </a:cubicBezTo>
                  <a:cubicBezTo>
                    <a:pt x="1642" y="4075"/>
                    <a:pt x="1632" y="3945"/>
                    <a:pt x="1641" y="3816"/>
                  </a:cubicBezTo>
                  <a:cubicBezTo>
                    <a:pt x="1665" y="3508"/>
                    <a:pt x="1800" y="3217"/>
                    <a:pt x="2023" y="3001"/>
                  </a:cubicBezTo>
                  <a:cubicBezTo>
                    <a:pt x="2232" y="2798"/>
                    <a:pt x="2556" y="2767"/>
                    <a:pt x="2757" y="2556"/>
                  </a:cubicBezTo>
                  <a:cubicBezTo>
                    <a:pt x="3026" y="2273"/>
                    <a:pt x="3229" y="1869"/>
                    <a:pt x="3248" y="1481"/>
                  </a:cubicBezTo>
                  <a:cubicBezTo>
                    <a:pt x="3267" y="1094"/>
                    <a:pt x="3109" y="693"/>
                    <a:pt x="2812" y="424"/>
                  </a:cubicBezTo>
                  <a:cubicBezTo>
                    <a:pt x="2690" y="314"/>
                    <a:pt x="2544" y="243"/>
                    <a:pt x="2391" y="177"/>
                  </a:cubicBezTo>
                  <a:cubicBezTo>
                    <a:pt x="2117" y="61"/>
                    <a:pt x="1823" y="1"/>
                    <a:pt x="1527" y="1"/>
                  </a:cubicBezTo>
                  <a:close/>
                </a:path>
              </a:pathLst>
            </a:custGeom>
            <a:solidFill>
              <a:srgbClr val="F5D9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 rot="-1026756">
              <a:off x="3847656" y="2187450"/>
              <a:ext cx="2038633" cy="3794987"/>
            </a:xfrm>
            <a:custGeom>
              <a:avLst/>
              <a:gdLst/>
              <a:ahLst/>
              <a:cxnLst/>
              <a:rect l="l" t="t" r="r" b="b"/>
              <a:pathLst>
                <a:path w="3560" h="6627" extrusionOk="0">
                  <a:moveTo>
                    <a:pt x="684" y="0"/>
                  </a:moveTo>
                  <a:lnTo>
                    <a:pt x="684" y="0"/>
                  </a:lnTo>
                  <a:cubicBezTo>
                    <a:pt x="726" y="25"/>
                    <a:pt x="768" y="47"/>
                    <a:pt x="812" y="67"/>
                  </a:cubicBezTo>
                  <a:lnTo>
                    <a:pt x="812" y="67"/>
                  </a:lnTo>
                  <a:cubicBezTo>
                    <a:pt x="778" y="33"/>
                    <a:pt x="736" y="9"/>
                    <a:pt x="684" y="0"/>
                  </a:cubicBezTo>
                  <a:close/>
                  <a:moveTo>
                    <a:pt x="812" y="67"/>
                  </a:moveTo>
                  <a:lnTo>
                    <a:pt x="812" y="67"/>
                  </a:lnTo>
                  <a:cubicBezTo>
                    <a:pt x="941" y="198"/>
                    <a:pt x="962" y="477"/>
                    <a:pt x="1006" y="670"/>
                  </a:cubicBezTo>
                  <a:cubicBezTo>
                    <a:pt x="1061" y="914"/>
                    <a:pt x="1040" y="1169"/>
                    <a:pt x="1082" y="1415"/>
                  </a:cubicBezTo>
                  <a:cubicBezTo>
                    <a:pt x="1128" y="1684"/>
                    <a:pt x="1248" y="1936"/>
                    <a:pt x="1387" y="2172"/>
                  </a:cubicBezTo>
                  <a:cubicBezTo>
                    <a:pt x="1516" y="2393"/>
                    <a:pt x="1252" y="2671"/>
                    <a:pt x="1108" y="2882"/>
                  </a:cubicBezTo>
                  <a:cubicBezTo>
                    <a:pt x="920" y="3158"/>
                    <a:pt x="805" y="3477"/>
                    <a:pt x="773" y="3809"/>
                  </a:cubicBezTo>
                  <a:cubicBezTo>
                    <a:pt x="613" y="3789"/>
                    <a:pt x="462" y="3721"/>
                    <a:pt x="341" y="3614"/>
                  </a:cubicBezTo>
                  <a:lnTo>
                    <a:pt x="341" y="3614"/>
                  </a:lnTo>
                  <a:cubicBezTo>
                    <a:pt x="256" y="3822"/>
                    <a:pt x="317" y="4055"/>
                    <a:pt x="349" y="4277"/>
                  </a:cubicBezTo>
                  <a:cubicBezTo>
                    <a:pt x="456" y="5016"/>
                    <a:pt x="227" y="5759"/>
                    <a:pt x="1" y="6470"/>
                  </a:cubicBezTo>
                  <a:lnTo>
                    <a:pt x="513" y="6626"/>
                  </a:lnTo>
                  <a:cubicBezTo>
                    <a:pt x="723" y="5910"/>
                    <a:pt x="947" y="5166"/>
                    <a:pt x="1449" y="4613"/>
                  </a:cubicBezTo>
                  <a:cubicBezTo>
                    <a:pt x="1600" y="4447"/>
                    <a:pt x="1781" y="4287"/>
                    <a:pt x="1827" y="4068"/>
                  </a:cubicBezTo>
                  <a:lnTo>
                    <a:pt x="1827" y="4068"/>
                  </a:lnTo>
                  <a:cubicBezTo>
                    <a:pt x="1791" y="4072"/>
                    <a:pt x="1756" y="4075"/>
                    <a:pt x="1720" y="4075"/>
                  </a:cubicBezTo>
                  <a:cubicBezTo>
                    <a:pt x="1595" y="4075"/>
                    <a:pt x="1471" y="4046"/>
                    <a:pt x="1359" y="3989"/>
                  </a:cubicBezTo>
                  <a:cubicBezTo>
                    <a:pt x="1517" y="3695"/>
                    <a:pt x="1600" y="3366"/>
                    <a:pt x="1598" y="3032"/>
                  </a:cubicBezTo>
                  <a:cubicBezTo>
                    <a:pt x="1597" y="2776"/>
                    <a:pt x="1533" y="2398"/>
                    <a:pt x="1765" y="2288"/>
                  </a:cubicBezTo>
                  <a:cubicBezTo>
                    <a:pt x="2011" y="2170"/>
                    <a:pt x="2251" y="2028"/>
                    <a:pt x="2440" y="1830"/>
                  </a:cubicBezTo>
                  <a:cubicBezTo>
                    <a:pt x="2611" y="1649"/>
                    <a:pt x="2738" y="1426"/>
                    <a:pt x="2919" y="1254"/>
                  </a:cubicBezTo>
                  <a:cubicBezTo>
                    <a:pt x="3063" y="1118"/>
                    <a:pt x="3237" y="898"/>
                    <a:pt x="3417" y="863"/>
                  </a:cubicBezTo>
                  <a:lnTo>
                    <a:pt x="3417" y="863"/>
                  </a:lnTo>
                  <a:cubicBezTo>
                    <a:pt x="3464" y="870"/>
                    <a:pt x="3512" y="875"/>
                    <a:pt x="3560" y="878"/>
                  </a:cubicBezTo>
                  <a:cubicBezTo>
                    <a:pt x="3528" y="864"/>
                    <a:pt x="3497" y="858"/>
                    <a:pt x="3465" y="858"/>
                  </a:cubicBezTo>
                  <a:cubicBezTo>
                    <a:pt x="3449" y="858"/>
                    <a:pt x="3433" y="859"/>
                    <a:pt x="3417" y="863"/>
                  </a:cubicBezTo>
                  <a:lnTo>
                    <a:pt x="3417" y="863"/>
                  </a:lnTo>
                  <a:cubicBezTo>
                    <a:pt x="3191" y="827"/>
                    <a:pt x="2978" y="737"/>
                    <a:pt x="2794" y="601"/>
                  </a:cubicBezTo>
                  <a:cubicBezTo>
                    <a:pt x="2668" y="509"/>
                    <a:pt x="2559" y="395"/>
                    <a:pt x="2429" y="310"/>
                  </a:cubicBezTo>
                  <a:cubicBezTo>
                    <a:pt x="2418" y="303"/>
                    <a:pt x="2407" y="298"/>
                    <a:pt x="2395" y="290"/>
                  </a:cubicBezTo>
                  <a:cubicBezTo>
                    <a:pt x="2228" y="166"/>
                    <a:pt x="1981" y="161"/>
                    <a:pt x="1944" y="161"/>
                  </a:cubicBezTo>
                  <a:cubicBezTo>
                    <a:pt x="1941" y="161"/>
                    <a:pt x="1939" y="161"/>
                    <a:pt x="1939" y="161"/>
                  </a:cubicBezTo>
                  <a:cubicBezTo>
                    <a:pt x="1934" y="161"/>
                    <a:pt x="1929" y="161"/>
                    <a:pt x="1924" y="161"/>
                  </a:cubicBezTo>
                  <a:cubicBezTo>
                    <a:pt x="1773" y="161"/>
                    <a:pt x="1624" y="192"/>
                    <a:pt x="1474" y="199"/>
                  </a:cubicBezTo>
                  <a:cubicBezTo>
                    <a:pt x="1454" y="200"/>
                    <a:pt x="1435" y="200"/>
                    <a:pt x="1415" y="200"/>
                  </a:cubicBezTo>
                  <a:cubicBezTo>
                    <a:pt x="1207" y="200"/>
                    <a:pt x="1001" y="155"/>
                    <a:pt x="812" y="67"/>
                  </a:cubicBez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 rot="-1026756">
              <a:off x="4220362" y="4484090"/>
              <a:ext cx="693479" cy="221618"/>
            </a:xfrm>
            <a:custGeom>
              <a:avLst/>
              <a:gdLst/>
              <a:ahLst/>
              <a:cxnLst/>
              <a:rect l="l" t="t" r="r" b="b"/>
              <a:pathLst>
                <a:path w="1211" h="387" extrusionOk="0">
                  <a:moveTo>
                    <a:pt x="28" y="0"/>
                  </a:moveTo>
                  <a:cubicBezTo>
                    <a:pt x="18" y="0"/>
                    <a:pt x="10" y="6"/>
                    <a:pt x="6" y="15"/>
                  </a:cubicBezTo>
                  <a:cubicBezTo>
                    <a:pt x="1" y="26"/>
                    <a:pt x="6" y="40"/>
                    <a:pt x="18" y="45"/>
                  </a:cubicBezTo>
                  <a:cubicBezTo>
                    <a:pt x="110" y="87"/>
                    <a:pt x="204" y="124"/>
                    <a:pt x="299" y="159"/>
                  </a:cubicBezTo>
                  <a:cubicBezTo>
                    <a:pt x="394" y="194"/>
                    <a:pt x="490" y="226"/>
                    <a:pt x="587" y="256"/>
                  </a:cubicBezTo>
                  <a:cubicBezTo>
                    <a:pt x="683" y="284"/>
                    <a:pt x="780" y="313"/>
                    <a:pt x="878" y="337"/>
                  </a:cubicBezTo>
                  <a:lnTo>
                    <a:pt x="1026" y="371"/>
                  </a:lnTo>
                  <a:cubicBezTo>
                    <a:pt x="1068" y="381"/>
                    <a:pt x="1110" y="387"/>
                    <a:pt x="1152" y="387"/>
                  </a:cubicBezTo>
                  <a:cubicBezTo>
                    <a:pt x="1162" y="387"/>
                    <a:pt x="1173" y="387"/>
                    <a:pt x="1183" y="386"/>
                  </a:cubicBezTo>
                  <a:cubicBezTo>
                    <a:pt x="1210" y="385"/>
                    <a:pt x="1210" y="342"/>
                    <a:pt x="1183" y="342"/>
                  </a:cubicBezTo>
                  <a:cubicBezTo>
                    <a:pt x="1182" y="342"/>
                    <a:pt x="1182" y="342"/>
                    <a:pt x="1182" y="342"/>
                  </a:cubicBezTo>
                  <a:cubicBezTo>
                    <a:pt x="1133" y="340"/>
                    <a:pt x="1085" y="330"/>
                    <a:pt x="1039" y="315"/>
                  </a:cubicBezTo>
                  <a:lnTo>
                    <a:pt x="896" y="272"/>
                  </a:lnTo>
                  <a:cubicBezTo>
                    <a:pt x="800" y="243"/>
                    <a:pt x="704" y="214"/>
                    <a:pt x="609" y="184"/>
                  </a:cubicBezTo>
                  <a:cubicBezTo>
                    <a:pt x="513" y="154"/>
                    <a:pt x="417" y="124"/>
                    <a:pt x="321" y="93"/>
                  </a:cubicBezTo>
                  <a:lnTo>
                    <a:pt x="35" y="1"/>
                  </a:ln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29"/>
            <p:cNvSpPr/>
            <p:nvPr/>
          </p:nvSpPr>
          <p:spPr>
            <a:xfrm rot="-1026756">
              <a:off x="4278358" y="4618559"/>
              <a:ext cx="605863" cy="214173"/>
            </a:xfrm>
            <a:custGeom>
              <a:avLst/>
              <a:gdLst/>
              <a:ahLst/>
              <a:cxnLst/>
              <a:rect l="l" t="t" r="r" b="b"/>
              <a:pathLst>
                <a:path w="1058" h="374" extrusionOk="0">
                  <a:moveTo>
                    <a:pt x="33" y="0"/>
                  </a:moveTo>
                  <a:cubicBezTo>
                    <a:pt x="12" y="0"/>
                    <a:pt x="0" y="30"/>
                    <a:pt x="21" y="44"/>
                  </a:cubicBezTo>
                  <a:cubicBezTo>
                    <a:pt x="97" y="89"/>
                    <a:pt x="177" y="128"/>
                    <a:pt x="258" y="164"/>
                  </a:cubicBezTo>
                  <a:cubicBezTo>
                    <a:pt x="340" y="200"/>
                    <a:pt x="424" y="231"/>
                    <a:pt x="508" y="259"/>
                  </a:cubicBezTo>
                  <a:cubicBezTo>
                    <a:pt x="677" y="315"/>
                    <a:pt x="850" y="353"/>
                    <a:pt x="1027" y="373"/>
                  </a:cubicBezTo>
                  <a:cubicBezTo>
                    <a:pt x="1027" y="373"/>
                    <a:pt x="1027" y="373"/>
                    <a:pt x="1028" y="373"/>
                  </a:cubicBezTo>
                  <a:cubicBezTo>
                    <a:pt x="1051" y="373"/>
                    <a:pt x="1058" y="338"/>
                    <a:pt x="1034" y="331"/>
                  </a:cubicBezTo>
                  <a:cubicBezTo>
                    <a:pt x="864" y="288"/>
                    <a:pt x="696" y="243"/>
                    <a:pt x="531" y="187"/>
                  </a:cubicBezTo>
                  <a:cubicBezTo>
                    <a:pt x="447" y="162"/>
                    <a:pt x="367" y="130"/>
                    <a:pt x="285" y="100"/>
                  </a:cubicBezTo>
                  <a:cubicBezTo>
                    <a:pt x="203" y="69"/>
                    <a:pt x="123" y="35"/>
                    <a:pt x="41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 rot="-1026756">
              <a:off x="4328404" y="4780349"/>
              <a:ext cx="502786" cy="168933"/>
            </a:xfrm>
            <a:custGeom>
              <a:avLst/>
              <a:gdLst/>
              <a:ahLst/>
              <a:cxnLst/>
              <a:rect l="l" t="t" r="r" b="b"/>
              <a:pathLst>
                <a:path w="878" h="295" extrusionOk="0">
                  <a:moveTo>
                    <a:pt x="29" y="1"/>
                  </a:moveTo>
                  <a:cubicBezTo>
                    <a:pt x="20" y="1"/>
                    <a:pt x="12" y="6"/>
                    <a:pt x="7" y="14"/>
                  </a:cubicBezTo>
                  <a:cubicBezTo>
                    <a:pt x="1" y="25"/>
                    <a:pt x="5" y="40"/>
                    <a:pt x="17" y="45"/>
                  </a:cubicBezTo>
                  <a:cubicBezTo>
                    <a:pt x="81" y="79"/>
                    <a:pt x="148" y="109"/>
                    <a:pt x="215" y="135"/>
                  </a:cubicBezTo>
                  <a:cubicBezTo>
                    <a:pt x="284" y="161"/>
                    <a:pt x="352" y="185"/>
                    <a:pt x="421" y="206"/>
                  </a:cubicBezTo>
                  <a:cubicBezTo>
                    <a:pt x="561" y="248"/>
                    <a:pt x="703" y="278"/>
                    <a:pt x="847" y="295"/>
                  </a:cubicBezTo>
                  <a:cubicBezTo>
                    <a:pt x="872" y="295"/>
                    <a:pt x="878" y="261"/>
                    <a:pt x="855" y="252"/>
                  </a:cubicBezTo>
                  <a:cubicBezTo>
                    <a:pt x="718" y="213"/>
                    <a:pt x="579" y="177"/>
                    <a:pt x="442" y="135"/>
                  </a:cubicBezTo>
                  <a:cubicBezTo>
                    <a:pt x="374" y="113"/>
                    <a:pt x="307" y="92"/>
                    <a:pt x="239" y="70"/>
                  </a:cubicBezTo>
                  <a:lnTo>
                    <a:pt x="35" y="1"/>
                  </a:lnTo>
                  <a:cubicBezTo>
                    <a:pt x="33" y="1"/>
                    <a:pt x="31" y="1"/>
                    <a:pt x="29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 rot="-1026756">
              <a:off x="4376671" y="4925805"/>
              <a:ext cx="384821" cy="123694"/>
            </a:xfrm>
            <a:custGeom>
              <a:avLst/>
              <a:gdLst/>
              <a:ahLst/>
              <a:cxnLst/>
              <a:rect l="l" t="t" r="r" b="b"/>
              <a:pathLst>
                <a:path w="672" h="216" extrusionOk="0">
                  <a:moveTo>
                    <a:pt x="34" y="0"/>
                  </a:moveTo>
                  <a:cubicBezTo>
                    <a:pt x="11" y="0"/>
                    <a:pt x="1" y="33"/>
                    <a:pt x="23" y="45"/>
                  </a:cubicBezTo>
                  <a:cubicBezTo>
                    <a:pt x="72" y="68"/>
                    <a:pt x="121" y="89"/>
                    <a:pt x="171" y="107"/>
                  </a:cubicBezTo>
                  <a:cubicBezTo>
                    <a:pt x="221" y="125"/>
                    <a:pt x="273" y="142"/>
                    <a:pt x="324" y="155"/>
                  </a:cubicBezTo>
                  <a:cubicBezTo>
                    <a:pt x="427" y="184"/>
                    <a:pt x="532" y="204"/>
                    <a:pt x="640" y="215"/>
                  </a:cubicBezTo>
                  <a:cubicBezTo>
                    <a:pt x="640" y="215"/>
                    <a:pt x="640" y="215"/>
                    <a:pt x="641" y="215"/>
                  </a:cubicBezTo>
                  <a:cubicBezTo>
                    <a:pt x="665" y="215"/>
                    <a:pt x="672" y="182"/>
                    <a:pt x="649" y="173"/>
                  </a:cubicBezTo>
                  <a:cubicBezTo>
                    <a:pt x="548" y="139"/>
                    <a:pt x="446" y="111"/>
                    <a:pt x="344" y="82"/>
                  </a:cubicBezTo>
                  <a:lnTo>
                    <a:pt x="192" y="40"/>
                  </a:lnTo>
                  <a:cubicBezTo>
                    <a:pt x="142" y="26"/>
                    <a:pt x="91" y="12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 rot="-1026756">
              <a:off x="4393406" y="5038179"/>
              <a:ext cx="367641" cy="142591"/>
            </a:xfrm>
            <a:custGeom>
              <a:avLst/>
              <a:gdLst/>
              <a:ahLst/>
              <a:cxnLst/>
              <a:rect l="l" t="t" r="r" b="b"/>
              <a:pathLst>
                <a:path w="642" h="249" extrusionOk="0">
                  <a:moveTo>
                    <a:pt x="28" y="0"/>
                  </a:moveTo>
                  <a:cubicBezTo>
                    <a:pt x="20" y="0"/>
                    <a:pt x="12" y="4"/>
                    <a:pt x="8" y="11"/>
                  </a:cubicBezTo>
                  <a:cubicBezTo>
                    <a:pt x="0" y="22"/>
                    <a:pt x="4" y="37"/>
                    <a:pt x="15" y="43"/>
                  </a:cubicBezTo>
                  <a:cubicBezTo>
                    <a:pt x="60" y="73"/>
                    <a:pt x="106" y="98"/>
                    <a:pt x="154" y="121"/>
                  </a:cubicBezTo>
                  <a:cubicBezTo>
                    <a:pt x="202" y="143"/>
                    <a:pt x="251" y="163"/>
                    <a:pt x="300" y="181"/>
                  </a:cubicBezTo>
                  <a:cubicBezTo>
                    <a:pt x="401" y="216"/>
                    <a:pt x="505" y="238"/>
                    <a:pt x="610" y="248"/>
                  </a:cubicBezTo>
                  <a:cubicBezTo>
                    <a:pt x="610" y="248"/>
                    <a:pt x="611" y="248"/>
                    <a:pt x="611" y="248"/>
                  </a:cubicBezTo>
                  <a:cubicBezTo>
                    <a:pt x="635" y="248"/>
                    <a:pt x="642" y="214"/>
                    <a:pt x="619" y="206"/>
                  </a:cubicBezTo>
                  <a:cubicBezTo>
                    <a:pt x="519" y="174"/>
                    <a:pt x="422" y="144"/>
                    <a:pt x="325" y="109"/>
                  </a:cubicBezTo>
                  <a:lnTo>
                    <a:pt x="180" y="57"/>
                  </a:lnTo>
                  <a:lnTo>
                    <a:pt x="36" y="2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 rot="-1026756">
              <a:off x="4451864" y="5173359"/>
              <a:ext cx="257120" cy="97351"/>
            </a:xfrm>
            <a:custGeom>
              <a:avLst/>
              <a:gdLst/>
              <a:ahLst/>
              <a:cxnLst/>
              <a:rect l="l" t="t" r="r" b="b"/>
              <a:pathLst>
                <a:path w="449" h="170" extrusionOk="0">
                  <a:moveTo>
                    <a:pt x="33" y="1"/>
                  </a:moveTo>
                  <a:cubicBezTo>
                    <a:pt x="11" y="1"/>
                    <a:pt x="1" y="31"/>
                    <a:pt x="21" y="45"/>
                  </a:cubicBezTo>
                  <a:cubicBezTo>
                    <a:pt x="50" y="63"/>
                    <a:pt x="82" y="78"/>
                    <a:pt x="114" y="92"/>
                  </a:cubicBezTo>
                  <a:cubicBezTo>
                    <a:pt x="145" y="106"/>
                    <a:pt x="178" y="118"/>
                    <a:pt x="211" y="129"/>
                  </a:cubicBezTo>
                  <a:cubicBezTo>
                    <a:pt x="279" y="150"/>
                    <a:pt x="347" y="163"/>
                    <a:pt x="416" y="169"/>
                  </a:cubicBezTo>
                  <a:cubicBezTo>
                    <a:pt x="416" y="169"/>
                    <a:pt x="417" y="169"/>
                    <a:pt x="417" y="169"/>
                  </a:cubicBezTo>
                  <a:cubicBezTo>
                    <a:pt x="441" y="169"/>
                    <a:pt x="448" y="135"/>
                    <a:pt x="426" y="126"/>
                  </a:cubicBezTo>
                  <a:cubicBezTo>
                    <a:pt x="362" y="99"/>
                    <a:pt x="299" y="78"/>
                    <a:pt x="235" y="57"/>
                  </a:cubicBezTo>
                  <a:cubicBezTo>
                    <a:pt x="202" y="46"/>
                    <a:pt x="170" y="36"/>
                    <a:pt x="138" y="27"/>
                  </a:cubicBezTo>
                  <a:cubicBezTo>
                    <a:pt x="105" y="17"/>
                    <a:pt x="73" y="8"/>
                    <a:pt x="39" y="1"/>
                  </a:cubicBezTo>
                  <a:cubicBezTo>
                    <a:pt x="37" y="1"/>
                    <a:pt x="35" y="1"/>
                    <a:pt x="33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 rot="-1026756">
              <a:off x="4442739" y="5295467"/>
              <a:ext cx="259410" cy="89334"/>
            </a:xfrm>
            <a:custGeom>
              <a:avLst/>
              <a:gdLst/>
              <a:ahLst/>
              <a:cxnLst/>
              <a:rect l="l" t="t" r="r" b="b"/>
              <a:pathLst>
                <a:path w="453" h="156" extrusionOk="0">
                  <a:moveTo>
                    <a:pt x="35" y="0"/>
                  </a:moveTo>
                  <a:cubicBezTo>
                    <a:pt x="10" y="0"/>
                    <a:pt x="0" y="34"/>
                    <a:pt x="23" y="46"/>
                  </a:cubicBezTo>
                  <a:lnTo>
                    <a:pt x="25" y="46"/>
                  </a:lnTo>
                  <a:cubicBezTo>
                    <a:pt x="55" y="61"/>
                    <a:pt x="87" y="74"/>
                    <a:pt x="120" y="84"/>
                  </a:cubicBezTo>
                  <a:cubicBezTo>
                    <a:pt x="152" y="96"/>
                    <a:pt x="185" y="105"/>
                    <a:pt x="217" y="114"/>
                  </a:cubicBezTo>
                  <a:cubicBezTo>
                    <a:pt x="283" y="133"/>
                    <a:pt x="349" y="147"/>
                    <a:pt x="417" y="155"/>
                  </a:cubicBezTo>
                  <a:lnTo>
                    <a:pt x="416" y="155"/>
                  </a:lnTo>
                  <a:cubicBezTo>
                    <a:pt x="417" y="155"/>
                    <a:pt x="419" y="155"/>
                    <a:pt x="420" y="155"/>
                  </a:cubicBezTo>
                  <a:cubicBezTo>
                    <a:pt x="444" y="155"/>
                    <a:pt x="453" y="121"/>
                    <a:pt x="428" y="112"/>
                  </a:cubicBezTo>
                  <a:lnTo>
                    <a:pt x="427" y="112"/>
                  </a:lnTo>
                  <a:cubicBezTo>
                    <a:pt x="365" y="84"/>
                    <a:pt x="301" y="61"/>
                    <a:pt x="235" y="43"/>
                  </a:cubicBezTo>
                  <a:cubicBezTo>
                    <a:pt x="202" y="33"/>
                    <a:pt x="170" y="24"/>
                    <a:pt x="136" y="17"/>
                  </a:cubicBezTo>
                  <a:cubicBezTo>
                    <a:pt x="103" y="10"/>
                    <a:pt x="69" y="5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 rot="-1026756">
              <a:off x="4473090" y="5412821"/>
              <a:ext cx="191838" cy="65855"/>
            </a:xfrm>
            <a:custGeom>
              <a:avLst/>
              <a:gdLst/>
              <a:ahLst/>
              <a:cxnLst/>
              <a:rect l="l" t="t" r="r" b="b"/>
              <a:pathLst>
                <a:path w="335" h="115" extrusionOk="0">
                  <a:moveTo>
                    <a:pt x="34" y="1"/>
                  </a:moveTo>
                  <a:cubicBezTo>
                    <a:pt x="10" y="1"/>
                    <a:pt x="0" y="34"/>
                    <a:pt x="21" y="46"/>
                  </a:cubicBezTo>
                  <a:cubicBezTo>
                    <a:pt x="43" y="59"/>
                    <a:pt x="66" y="69"/>
                    <a:pt x="90" y="77"/>
                  </a:cubicBezTo>
                  <a:cubicBezTo>
                    <a:pt x="113" y="86"/>
                    <a:pt x="137" y="93"/>
                    <a:pt x="162" y="98"/>
                  </a:cubicBezTo>
                  <a:cubicBezTo>
                    <a:pt x="205" y="109"/>
                    <a:pt x="251" y="114"/>
                    <a:pt x="296" y="114"/>
                  </a:cubicBezTo>
                  <a:cubicBezTo>
                    <a:pt x="301" y="114"/>
                    <a:pt x="306" y="114"/>
                    <a:pt x="311" y="114"/>
                  </a:cubicBezTo>
                  <a:cubicBezTo>
                    <a:pt x="319" y="113"/>
                    <a:pt x="326" y="108"/>
                    <a:pt x="330" y="101"/>
                  </a:cubicBezTo>
                  <a:cubicBezTo>
                    <a:pt x="334" y="89"/>
                    <a:pt x="330" y="76"/>
                    <a:pt x="319" y="71"/>
                  </a:cubicBezTo>
                  <a:cubicBezTo>
                    <a:pt x="274" y="52"/>
                    <a:pt x="227" y="37"/>
                    <a:pt x="180" y="26"/>
                  </a:cubicBezTo>
                  <a:cubicBezTo>
                    <a:pt x="156" y="20"/>
                    <a:pt x="133" y="14"/>
                    <a:pt x="108" y="10"/>
                  </a:cubicBezTo>
                  <a:cubicBezTo>
                    <a:pt x="85" y="5"/>
                    <a:pt x="60" y="2"/>
                    <a:pt x="36" y="1"/>
                  </a:cubicBezTo>
                  <a:cubicBezTo>
                    <a:pt x="35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 rot="-1026756">
              <a:off x="4453060" y="5499935"/>
              <a:ext cx="230205" cy="90480"/>
            </a:xfrm>
            <a:custGeom>
              <a:avLst/>
              <a:gdLst/>
              <a:ahLst/>
              <a:cxnLst/>
              <a:rect l="l" t="t" r="r" b="b"/>
              <a:pathLst>
                <a:path w="402" h="158" extrusionOk="0">
                  <a:moveTo>
                    <a:pt x="27" y="0"/>
                  </a:moveTo>
                  <a:cubicBezTo>
                    <a:pt x="20" y="0"/>
                    <a:pt x="13" y="3"/>
                    <a:pt x="9" y="9"/>
                  </a:cubicBezTo>
                  <a:cubicBezTo>
                    <a:pt x="1" y="19"/>
                    <a:pt x="2" y="35"/>
                    <a:pt x="12" y="43"/>
                  </a:cubicBezTo>
                  <a:cubicBezTo>
                    <a:pt x="38" y="63"/>
                    <a:pt x="66" y="81"/>
                    <a:pt x="95" y="94"/>
                  </a:cubicBezTo>
                  <a:cubicBezTo>
                    <a:pt x="124" y="109"/>
                    <a:pt x="154" y="121"/>
                    <a:pt x="185" y="131"/>
                  </a:cubicBezTo>
                  <a:cubicBezTo>
                    <a:pt x="242" y="148"/>
                    <a:pt x="300" y="157"/>
                    <a:pt x="358" y="157"/>
                  </a:cubicBezTo>
                  <a:cubicBezTo>
                    <a:pt x="365" y="157"/>
                    <a:pt x="371" y="157"/>
                    <a:pt x="378" y="157"/>
                  </a:cubicBezTo>
                  <a:cubicBezTo>
                    <a:pt x="387" y="157"/>
                    <a:pt x="395" y="150"/>
                    <a:pt x="398" y="142"/>
                  </a:cubicBezTo>
                  <a:cubicBezTo>
                    <a:pt x="401" y="130"/>
                    <a:pt x="395" y="118"/>
                    <a:pt x="383" y="114"/>
                  </a:cubicBezTo>
                  <a:lnTo>
                    <a:pt x="209" y="58"/>
                  </a:lnTo>
                  <a:lnTo>
                    <a:pt x="122" y="30"/>
                  </a:lnTo>
                  <a:cubicBezTo>
                    <a:pt x="93" y="20"/>
                    <a:pt x="65" y="10"/>
                    <a:pt x="34" y="1"/>
                  </a:cubicBezTo>
                  <a:cubicBezTo>
                    <a:pt x="32" y="1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 rot="-1026756">
              <a:off x="4495404" y="5626973"/>
              <a:ext cx="136291" cy="55548"/>
            </a:xfrm>
            <a:custGeom>
              <a:avLst/>
              <a:gdLst/>
              <a:ahLst/>
              <a:cxnLst/>
              <a:rect l="l" t="t" r="r" b="b"/>
              <a:pathLst>
                <a:path w="238" h="97" extrusionOk="0">
                  <a:moveTo>
                    <a:pt x="34" y="1"/>
                  </a:moveTo>
                  <a:cubicBezTo>
                    <a:pt x="12" y="1"/>
                    <a:pt x="1" y="29"/>
                    <a:pt x="19" y="44"/>
                  </a:cubicBezTo>
                  <a:cubicBezTo>
                    <a:pt x="32" y="55"/>
                    <a:pt x="47" y="64"/>
                    <a:pt x="63" y="72"/>
                  </a:cubicBezTo>
                  <a:cubicBezTo>
                    <a:pt x="79" y="80"/>
                    <a:pt x="96" y="86"/>
                    <a:pt x="113" y="89"/>
                  </a:cubicBezTo>
                  <a:cubicBezTo>
                    <a:pt x="133" y="94"/>
                    <a:pt x="153" y="97"/>
                    <a:pt x="174" y="97"/>
                  </a:cubicBezTo>
                  <a:cubicBezTo>
                    <a:pt x="188" y="97"/>
                    <a:pt x="203" y="96"/>
                    <a:pt x="217" y="93"/>
                  </a:cubicBezTo>
                  <a:cubicBezTo>
                    <a:pt x="223" y="91"/>
                    <a:pt x="229" y="87"/>
                    <a:pt x="231" y="81"/>
                  </a:cubicBezTo>
                  <a:cubicBezTo>
                    <a:pt x="238" y="70"/>
                    <a:pt x="233" y="56"/>
                    <a:pt x="222" y="51"/>
                  </a:cubicBezTo>
                  <a:cubicBezTo>
                    <a:pt x="192" y="36"/>
                    <a:pt x="162" y="25"/>
                    <a:pt x="130" y="16"/>
                  </a:cubicBezTo>
                  <a:cubicBezTo>
                    <a:pt x="115" y="13"/>
                    <a:pt x="100" y="8"/>
                    <a:pt x="84" y="6"/>
                  </a:cubicBezTo>
                  <a:cubicBezTo>
                    <a:pt x="68" y="3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 rot="-1026756">
              <a:off x="4464896" y="5717137"/>
              <a:ext cx="218180" cy="77308"/>
            </a:xfrm>
            <a:custGeom>
              <a:avLst/>
              <a:gdLst/>
              <a:ahLst/>
              <a:cxnLst/>
              <a:rect l="l" t="t" r="r" b="b"/>
              <a:pathLst>
                <a:path w="381" h="135" extrusionOk="0">
                  <a:moveTo>
                    <a:pt x="28" y="0"/>
                  </a:moveTo>
                  <a:cubicBezTo>
                    <a:pt x="21" y="0"/>
                    <a:pt x="13" y="5"/>
                    <a:pt x="8" y="11"/>
                  </a:cubicBezTo>
                  <a:cubicBezTo>
                    <a:pt x="1" y="21"/>
                    <a:pt x="3" y="37"/>
                    <a:pt x="14" y="45"/>
                  </a:cubicBezTo>
                  <a:cubicBezTo>
                    <a:pt x="39" y="61"/>
                    <a:pt x="65" y="76"/>
                    <a:pt x="93" y="87"/>
                  </a:cubicBezTo>
                  <a:cubicBezTo>
                    <a:pt x="121" y="99"/>
                    <a:pt x="149" y="108"/>
                    <a:pt x="178" y="116"/>
                  </a:cubicBezTo>
                  <a:cubicBezTo>
                    <a:pt x="224" y="128"/>
                    <a:pt x="271" y="134"/>
                    <a:pt x="318" y="134"/>
                  </a:cubicBezTo>
                  <a:cubicBezTo>
                    <a:pt x="331" y="134"/>
                    <a:pt x="344" y="134"/>
                    <a:pt x="357" y="133"/>
                  </a:cubicBezTo>
                  <a:cubicBezTo>
                    <a:pt x="366" y="132"/>
                    <a:pt x="374" y="126"/>
                    <a:pt x="376" y="118"/>
                  </a:cubicBezTo>
                  <a:cubicBezTo>
                    <a:pt x="381" y="106"/>
                    <a:pt x="374" y="94"/>
                    <a:pt x="363" y="90"/>
                  </a:cubicBezTo>
                  <a:cubicBezTo>
                    <a:pt x="307" y="71"/>
                    <a:pt x="252" y="59"/>
                    <a:pt x="198" y="44"/>
                  </a:cubicBezTo>
                  <a:lnTo>
                    <a:pt x="117" y="21"/>
                  </a:lnTo>
                  <a:cubicBezTo>
                    <a:pt x="89" y="16"/>
                    <a:pt x="61" y="7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 rot="-1026756">
              <a:off x="4452195" y="5803726"/>
              <a:ext cx="235359" cy="87616"/>
            </a:xfrm>
            <a:custGeom>
              <a:avLst/>
              <a:gdLst/>
              <a:ahLst/>
              <a:cxnLst/>
              <a:rect l="l" t="t" r="r" b="b"/>
              <a:pathLst>
                <a:path w="411" h="153" extrusionOk="0">
                  <a:moveTo>
                    <a:pt x="33" y="1"/>
                  </a:moveTo>
                  <a:cubicBezTo>
                    <a:pt x="12" y="1"/>
                    <a:pt x="0" y="28"/>
                    <a:pt x="18" y="42"/>
                  </a:cubicBezTo>
                  <a:cubicBezTo>
                    <a:pt x="44" y="64"/>
                    <a:pt x="72" y="80"/>
                    <a:pt x="102" y="94"/>
                  </a:cubicBezTo>
                  <a:cubicBezTo>
                    <a:pt x="132" y="107"/>
                    <a:pt x="162" y="118"/>
                    <a:pt x="194" y="126"/>
                  </a:cubicBezTo>
                  <a:cubicBezTo>
                    <a:pt x="255" y="142"/>
                    <a:pt x="318" y="151"/>
                    <a:pt x="380" y="152"/>
                  </a:cubicBezTo>
                  <a:cubicBezTo>
                    <a:pt x="404" y="152"/>
                    <a:pt x="411" y="120"/>
                    <a:pt x="389" y="110"/>
                  </a:cubicBezTo>
                  <a:cubicBezTo>
                    <a:pt x="331" y="87"/>
                    <a:pt x="273" y="69"/>
                    <a:pt x="213" y="54"/>
                  </a:cubicBezTo>
                  <a:lnTo>
                    <a:pt x="127" y="30"/>
                  </a:lnTo>
                  <a:cubicBezTo>
                    <a:pt x="97" y="20"/>
                    <a:pt x="71" y="11"/>
                    <a:pt x="42" y="2"/>
                  </a:cubicBezTo>
                  <a:cubicBezTo>
                    <a:pt x="39" y="1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 rot="-1026756">
              <a:off x="4459513" y="5912585"/>
              <a:ext cx="236504" cy="80744"/>
            </a:xfrm>
            <a:custGeom>
              <a:avLst/>
              <a:gdLst/>
              <a:ahLst/>
              <a:cxnLst/>
              <a:rect l="l" t="t" r="r" b="b"/>
              <a:pathLst>
                <a:path w="413" h="141" extrusionOk="0">
                  <a:moveTo>
                    <a:pt x="29" y="0"/>
                  </a:moveTo>
                  <a:cubicBezTo>
                    <a:pt x="21" y="0"/>
                    <a:pt x="14" y="3"/>
                    <a:pt x="10" y="10"/>
                  </a:cubicBezTo>
                  <a:cubicBezTo>
                    <a:pt x="1" y="21"/>
                    <a:pt x="3" y="35"/>
                    <a:pt x="14" y="43"/>
                  </a:cubicBezTo>
                  <a:cubicBezTo>
                    <a:pt x="41" y="63"/>
                    <a:pt x="70" y="79"/>
                    <a:pt x="100" y="92"/>
                  </a:cubicBezTo>
                  <a:cubicBezTo>
                    <a:pt x="173" y="124"/>
                    <a:pt x="251" y="141"/>
                    <a:pt x="329" y="141"/>
                  </a:cubicBezTo>
                  <a:cubicBezTo>
                    <a:pt x="350" y="141"/>
                    <a:pt x="371" y="139"/>
                    <a:pt x="392" y="137"/>
                  </a:cubicBezTo>
                  <a:cubicBezTo>
                    <a:pt x="401" y="135"/>
                    <a:pt x="408" y="128"/>
                    <a:pt x="410" y="119"/>
                  </a:cubicBezTo>
                  <a:cubicBezTo>
                    <a:pt x="412" y="107"/>
                    <a:pt x="406" y="96"/>
                    <a:pt x="393" y="94"/>
                  </a:cubicBezTo>
                  <a:cubicBezTo>
                    <a:pt x="332" y="79"/>
                    <a:pt x="273" y="67"/>
                    <a:pt x="213" y="51"/>
                  </a:cubicBezTo>
                  <a:lnTo>
                    <a:pt x="124" y="26"/>
                  </a:lnTo>
                  <a:cubicBezTo>
                    <a:pt x="95" y="19"/>
                    <a:pt x="66" y="9"/>
                    <a:pt x="34" y="1"/>
                  </a:cubicBez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 rot="-1026756">
              <a:off x="4494634" y="6003812"/>
              <a:ext cx="187256" cy="71582"/>
            </a:xfrm>
            <a:custGeom>
              <a:avLst/>
              <a:gdLst/>
              <a:ahLst/>
              <a:cxnLst/>
              <a:rect l="l" t="t" r="r" b="b"/>
              <a:pathLst>
                <a:path w="327" h="125" extrusionOk="0">
                  <a:moveTo>
                    <a:pt x="28" y="0"/>
                  </a:moveTo>
                  <a:cubicBezTo>
                    <a:pt x="19" y="0"/>
                    <a:pt x="12" y="5"/>
                    <a:pt x="7" y="12"/>
                  </a:cubicBezTo>
                  <a:cubicBezTo>
                    <a:pt x="0" y="24"/>
                    <a:pt x="4" y="38"/>
                    <a:pt x="15" y="45"/>
                  </a:cubicBezTo>
                  <a:cubicBezTo>
                    <a:pt x="36" y="57"/>
                    <a:pt x="59" y="67"/>
                    <a:pt x="82" y="76"/>
                  </a:cubicBezTo>
                  <a:cubicBezTo>
                    <a:pt x="104" y="84"/>
                    <a:pt x="127" y="92"/>
                    <a:pt x="150" y="99"/>
                  </a:cubicBezTo>
                  <a:cubicBezTo>
                    <a:pt x="197" y="112"/>
                    <a:pt x="245" y="120"/>
                    <a:pt x="293" y="123"/>
                  </a:cubicBezTo>
                  <a:lnTo>
                    <a:pt x="293" y="125"/>
                  </a:lnTo>
                  <a:cubicBezTo>
                    <a:pt x="294" y="125"/>
                    <a:pt x="294" y="125"/>
                    <a:pt x="295" y="125"/>
                  </a:cubicBezTo>
                  <a:cubicBezTo>
                    <a:pt x="317" y="125"/>
                    <a:pt x="327" y="93"/>
                    <a:pt x="305" y="82"/>
                  </a:cubicBezTo>
                  <a:cubicBezTo>
                    <a:pt x="262" y="59"/>
                    <a:pt x="217" y="40"/>
                    <a:pt x="170" y="26"/>
                  </a:cubicBezTo>
                  <a:cubicBezTo>
                    <a:pt x="148" y="19"/>
                    <a:pt x="125" y="14"/>
                    <a:pt x="101" y="9"/>
                  </a:cubicBezTo>
                  <a:cubicBezTo>
                    <a:pt x="76" y="4"/>
                    <a:pt x="53" y="2"/>
                    <a:pt x="28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 rot="-1026756">
              <a:off x="3913965" y="3966080"/>
              <a:ext cx="229633" cy="683751"/>
            </a:xfrm>
            <a:custGeom>
              <a:avLst/>
              <a:gdLst/>
              <a:ahLst/>
              <a:cxnLst/>
              <a:rect l="l" t="t" r="r" b="b"/>
              <a:pathLst>
                <a:path w="401" h="1194" extrusionOk="0">
                  <a:moveTo>
                    <a:pt x="390" y="1"/>
                  </a:moveTo>
                  <a:cubicBezTo>
                    <a:pt x="389" y="1"/>
                    <a:pt x="387" y="1"/>
                    <a:pt x="386" y="3"/>
                  </a:cubicBezTo>
                  <a:cubicBezTo>
                    <a:pt x="221" y="148"/>
                    <a:pt x="104" y="337"/>
                    <a:pt x="45" y="547"/>
                  </a:cubicBezTo>
                  <a:cubicBezTo>
                    <a:pt x="14" y="652"/>
                    <a:pt x="1" y="762"/>
                    <a:pt x="4" y="872"/>
                  </a:cubicBezTo>
                  <a:cubicBezTo>
                    <a:pt x="8" y="981"/>
                    <a:pt x="32" y="1089"/>
                    <a:pt x="77" y="1189"/>
                  </a:cubicBezTo>
                  <a:cubicBezTo>
                    <a:pt x="79" y="1192"/>
                    <a:pt x="81" y="1193"/>
                    <a:pt x="84" y="1193"/>
                  </a:cubicBezTo>
                  <a:cubicBezTo>
                    <a:pt x="85" y="1193"/>
                    <a:pt x="86" y="1193"/>
                    <a:pt x="87" y="1193"/>
                  </a:cubicBezTo>
                  <a:cubicBezTo>
                    <a:pt x="90" y="1192"/>
                    <a:pt x="94" y="1187"/>
                    <a:pt x="93" y="1183"/>
                  </a:cubicBezTo>
                  <a:cubicBezTo>
                    <a:pt x="64" y="1081"/>
                    <a:pt x="47" y="976"/>
                    <a:pt x="42" y="869"/>
                  </a:cubicBezTo>
                  <a:cubicBezTo>
                    <a:pt x="38" y="763"/>
                    <a:pt x="48" y="658"/>
                    <a:pt x="72" y="554"/>
                  </a:cubicBezTo>
                  <a:cubicBezTo>
                    <a:pt x="121" y="348"/>
                    <a:pt x="232" y="153"/>
                    <a:pt x="396" y="15"/>
                  </a:cubicBezTo>
                  <a:lnTo>
                    <a:pt x="397" y="15"/>
                  </a:lnTo>
                  <a:cubicBezTo>
                    <a:pt x="400" y="12"/>
                    <a:pt x="400" y="7"/>
                    <a:pt x="397" y="4"/>
                  </a:cubicBezTo>
                  <a:cubicBezTo>
                    <a:pt x="395" y="2"/>
                    <a:pt x="393" y="1"/>
                    <a:pt x="390" y="1"/>
                  </a:cubicBez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 rot="-1026756">
              <a:off x="4971302" y="3941407"/>
              <a:ext cx="268000" cy="683178"/>
            </a:xfrm>
            <a:custGeom>
              <a:avLst/>
              <a:gdLst/>
              <a:ahLst/>
              <a:cxnLst/>
              <a:rect l="l" t="t" r="r" b="b"/>
              <a:pathLst>
                <a:path w="468" h="1193" extrusionOk="0">
                  <a:moveTo>
                    <a:pt x="410" y="0"/>
                  </a:moveTo>
                  <a:cubicBezTo>
                    <a:pt x="405" y="0"/>
                    <a:pt x="401" y="4"/>
                    <a:pt x="402" y="10"/>
                  </a:cubicBezTo>
                  <a:cubicBezTo>
                    <a:pt x="428" y="118"/>
                    <a:pt x="443" y="228"/>
                    <a:pt x="445" y="340"/>
                  </a:cubicBezTo>
                  <a:cubicBezTo>
                    <a:pt x="447" y="449"/>
                    <a:pt x="433" y="560"/>
                    <a:pt x="400" y="665"/>
                  </a:cubicBezTo>
                  <a:cubicBezTo>
                    <a:pt x="369" y="770"/>
                    <a:pt x="316" y="867"/>
                    <a:pt x="247" y="951"/>
                  </a:cubicBezTo>
                  <a:cubicBezTo>
                    <a:pt x="178" y="1035"/>
                    <a:pt x="89" y="1103"/>
                    <a:pt x="7" y="1178"/>
                  </a:cubicBezTo>
                  <a:cubicBezTo>
                    <a:pt x="1" y="1184"/>
                    <a:pt x="6" y="1193"/>
                    <a:pt x="13" y="1193"/>
                  </a:cubicBezTo>
                  <a:cubicBezTo>
                    <a:pt x="14" y="1193"/>
                    <a:pt x="15" y="1192"/>
                    <a:pt x="17" y="1192"/>
                  </a:cubicBezTo>
                  <a:cubicBezTo>
                    <a:pt x="111" y="1131"/>
                    <a:pt x="201" y="1063"/>
                    <a:pt x="276" y="976"/>
                  </a:cubicBezTo>
                  <a:cubicBezTo>
                    <a:pt x="348" y="888"/>
                    <a:pt x="400" y="784"/>
                    <a:pt x="428" y="673"/>
                  </a:cubicBezTo>
                  <a:cubicBezTo>
                    <a:pt x="456" y="564"/>
                    <a:pt x="467" y="451"/>
                    <a:pt x="462" y="338"/>
                  </a:cubicBezTo>
                  <a:cubicBezTo>
                    <a:pt x="457" y="227"/>
                    <a:pt x="443" y="116"/>
                    <a:pt x="418" y="6"/>
                  </a:cubicBezTo>
                  <a:cubicBezTo>
                    <a:pt x="417" y="2"/>
                    <a:pt x="413" y="0"/>
                    <a:pt x="410" y="0"/>
                  </a:cubicBez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 rot="-1026756">
              <a:off x="4424382" y="3426967"/>
              <a:ext cx="9162" cy="8017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7" y="1"/>
                  </a:moveTo>
                  <a:cubicBezTo>
                    <a:pt x="1" y="2"/>
                    <a:pt x="1" y="12"/>
                    <a:pt x="7" y="13"/>
                  </a:cubicBezTo>
                  <a:cubicBezTo>
                    <a:pt x="15" y="12"/>
                    <a:pt x="15" y="2"/>
                    <a:pt x="7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 rot="-1026756">
              <a:off x="4410085" y="3351682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6" y="0"/>
                  </a:moveTo>
                  <a:cubicBezTo>
                    <a:pt x="21" y="0"/>
                    <a:pt x="17" y="1"/>
                    <a:pt x="13" y="4"/>
                  </a:cubicBezTo>
                  <a:lnTo>
                    <a:pt x="8" y="8"/>
                  </a:lnTo>
                  <a:cubicBezTo>
                    <a:pt x="5" y="10"/>
                    <a:pt x="3" y="15"/>
                    <a:pt x="1" y="18"/>
                  </a:cubicBezTo>
                  <a:lnTo>
                    <a:pt x="0" y="25"/>
                  </a:lnTo>
                  <a:cubicBezTo>
                    <a:pt x="0" y="29"/>
                    <a:pt x="1" y="34"/>
                    <a:pt x="4" y="38"/>
                  </a:cubicBezTo>
                  <a:cubicBezTo>
                    <a:pt x="6" y="42"/>
                    <a:pt x="8" y="45"/>
                    <a:pt x="9" y="48"/>
                  </a:cubicBezTo>
                  <a:cubicBezTo>
                    <a:pt x="10" y="50"/>
                    <a:pt x="13" y="54"/>
                    <a:pt x="16" y="55"/>
                  </a:cubicBezTo>
                  <a:cubicBezTo>
                    <a:pt x="18" y="57"/>
                    <a:pt x="22" y="58"/>
                    <a:pt x="25" y="59"/>
                  </a:cubicBezTo>
                  <a:cubicBezTo>
                    <a:pt x="27" y="60"/>
                    <a:pt x="29" y="60"/>
                    <a:pt x="32" y="60"/>
                  </a:cubicBezTo>
                  <a:cubicBezTo>
                    <a:pt x="36" y="60"/>
                    <a:pt x="40" y="59"/>
                    <a:pt x="44" y="57"/>
                  </a:cubicBezTo>
                  <a:lnTo>
                    <a:pt x="48" y="53"/>
                  </a:lnTo>
                  <a:cubicBezTo>
                    <a:pt x="52" y="50"/>
                    <a:pt x="54" y="46"/>
                    <a:pt x="55" y="42"/>
                  </a:cubicBezTo>
                  <a:lnTo>
                    <a:pt x="56" y="35"/>
                  </a:lnTo>
                  <a:cubicBezTo>
                    <a:pt x="56" y="30"/>
                    <a:pt x="55" y="26"/>
                    <a:pt x="53" y="23"/>
                  </a:cubicBezTo>
                  <a:lnTo>
                    <a:pt x="47" y="12"/>
                  </a:lnTo>
                  <a:cubicBezTo>
                    <a:pt x="44" y="7"/>
                    <a:pt x="38" y="2"/>
                    <a:pt x="33" y="1"/>
                  </a:cubicBezTo>
                  <a:cubicBezTo>
                    <a:pt x="30" y="0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 rot="-1026756">
              <a:off x="4353538" y="3347759"/>
              <a:ext cx="30923" cy="33787"/>
            </a:xfrm>
            <a:custGeom>
              <a:avLst/>
              <a:gdLst/>
              <a:ahLst/>
              <a:cxnLst/>
              <a:rect l="l" t="t" r="r" b="b"/>
              <a:pathLst>
                <a:path w="54" h="59" extrusionOk="0">
                  <a:moveTo>
                    <a:pt x="29" y="0"/>
                  </a:moveTo>
                  <a:cubicBezTo>
                    <a:pt x="24" y="0"/>
                    <a:pt x="20" y="1"/>
                    <a:pt x="15" y="4"/>
                  </a:cubicBezTo>
                  <a:lnTo>
                    <a:pt x="11" y="8"/>
                  </a:lnTo>
                  <a:cubicBezTo>
                    <a:pt x="7" y="10"/>
                    <a:pt x="5" y="15"/>
                    <a:pt x="4" y="19"/>
                  </a:cubicBezTo>
                  <a:lnTo>
                    <a:pt x="2" y="26"/>
                  </a:lnTo>
                  <a:cubicBezTo>
                    <a:pt x="1" y="29"/>
                    <a:pt x="1" y="33"/>
                    <a:pt x="2" y="36"/>
                  </a:cubicBezTo>
                  <a:cubicBezTo>
                    <a:pt x="2" y="40"/>
                    <a:pt x="3" y="43"/>
                    <a:pt x="5" y="46"/>
                  </a:cubicBezTo>
                  <a:cubicBezTo>
                    <a:pt x="6" y="48"/>
                    <a:pt x="9" y="51"/>
                    <a:pt x="11" y="53"/>
                  </a:cubicBezTo>
                  <a:cubicBezTo>
                    <a:pt x="13" y="55"/>
                    <a:pt x="16" y="56"/>
                    <a:pt x="20" y="57"/>
                  </a:cubicBezTo>
                  <a:lnTo>
                    <a:pt x="26" y="59"/>
                  </a:lnTo>
                  <a:cubicBezTo>
                    <a:pt x="31" y="59"/>
                    <a:pt x="35" y="57"/>
                    <a:pt x="39" y="55"/>
                  </a:cubicBezTo>
                  <a:lnTo>
                    <a:pt x="44" y="51"/>
                  </a:lnTo>
                  <a:cubicBezTo>
                    <a:pt x="48" y="47"/>
                    <a:pt x="50" y="44"/>
                    <a:pt x="51" y="40"/>
                  </a:cubicBezTo>
                  <a:cubicBezTo>
                    <a:pt x="51" y="37"/>
                    <a:pt x="52" y="35"/>
                    <a:pt x="53" y="33"/>
                  </a:cubicBezTo>
                  <a:cubicBezTo>
                    <a:pt x="53" y="29"/>
                    <a:pt x="53" y="25"/>
                    <a:pt x="53" y="23"/>
                  </a:cubicBezTo>
                  <a:cubicBezTo>
                    <a:pt x="53" y="19"/>
                    <a:pt x="52" y="16"/>
                    <a:pt x="50" y="13"/>
                  </a:cubicBezTo>
                  <a:cubicBezTo>
                    <a:pt x="49" y="10"/>
                    <a:pt x="47" y="7"/>
                    <a:pt x="43" y="6"/>
                  </a:cubicBezTo>
                  <a:cubicBezTo>
                    <a:pt x="41" y="4"/>
                    <a:pt x="38" y="1"/>
                    <a:pt x="35" y="1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 rot="-1026756">
              <a:off x="4359003" y="3273338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8" y="1"/>
                  </a:moveTo>
                  <a:cubicBezTo>
                    <a:pt x="26" y="1"/>
                    <a:pt x="25" y="1"/>
                    <a:pt x="23" y="2"/>
                  </a:cubicBezTo>
                  <a:cubicBezTo>
                    <a:pt x="20" y="2"/>
                    <a:pt x="16" y="3"/>
                    <a:pt x="14" y="4"/>
                  </a:cubicBezTo>
                  <a:lnTo>
                    <a:pt x="8" y="8"/>
                  </a:lnTo>
                  <a:cubicBezTo>
                    <a:pt x="5" y="12"/>
                    <a:pt x="3" y="15"/>
                    <a:pt x="2" y="20"/>
                  </a:cubicBezTo>
                  <a:lnTo>
                    <a:pt x="1" y="26"/>
                  </a:lnTo>
                  <a:cubicBezTo>
                    <a:pt x="1" y="31"/>
                    <a:pt x="2" y="35"/>
                    <a:pt x="4" y="39"/>
                  </a:cubicBezTo>
                  <a:lnTo>
                    <a:pt x="10" y="49"/>
                  </a:lnTo>
                  <a:cubicBezTo>
                    <a:pt x="12" y="52"/>
                    <a:pt x="14" y="54"/>
                    <a:pt x="16" y="57"/>
                  </a:cubicBezTo>
                  <a:cubicBezTo>
                    <a:pt x="19" y="58"/>
                    <a:pt x="22" y="60"/>
                    <a:pt x="25" y="60"/>
                  </a:cubicBezTo>
                  <a:cubicBezTo>
                    <a:pt x="27" y="60"/>
                    <a:pt x="29" y="61"/>
                    <a:pt x="30" y="61"/>
                  </a:cubicBezTo>
                  <a:cubicBezTo>
                    <a:pt x="32" y="61"/>
                    <a:pt x="34" y="60"/>
                    <a:pt x="35" y="60"/>
                  </a:cubicBezTo>
                  <a:cubicBezTo>
                    <a:pt x="39" y="60"/>
                    <a:pt x="41" y="59"/>
                    <a:pt x="44" y="58"/>
                  </a:cubicBezTo>
                  <a:lnTo>
                    <a:pt x="50" y="53"/>
                  </a:lnTo>
                  <a:cubicBezTo>
                    <a:pt x="52" y="51"/>
                    <a:pt x="54" y="46"/>
                    <a:pt x="55" y="42"/>
                  </a:cubicBezTo>
                  <a:lnTo>
                    <a:pt x="57" y="35"/>
                  </a:lnTo>
                  <a:cubicBezTo>
                    <a:pt x="57" y="31"/>
                    <a:pt x="55" y="27"/>
                    <a:pt x="53" y="23"/>
                  </a:cubicBezTo>
                  <a:lnTo>
                    <a:pt x="48" y="13"/>
                  </a:lnTo>
                  <a:cubicBezTo>
                    <a:pt x="46" y="11"/>
                    <a:pt x="44" y="7"/>
                    <a:pt x="42" y="6"/>
                  </a:cubicBezTo>
                  <a:cubicBezTo>
                    <a:pt x="39" y="4"/>
                    <a:pt x="36" y="2"/>
                    <a:pt x="33" y="2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 rot="-1026756">
              <a:off x="4302696" y="3274046"/>
              <a:ext cx="31496" cy="33787"/>
            </a:xfrm>
            <a:custGeom>
              <a:avLst/>
              <a:gdLst/>
              <a:ahLst/>
              <a:cxnLst/>
              <a:rect l="l" t="t" r="r" b="b"/>
              <a:pathLst>
                <a:path w="55" h="59" extrusionOk="0">
                  <a:moveTo>
                    <a:pt x="29" y="1"/>
                  </a:moveTo>
                  <a:cubicBezTo>
                    <a:pt x="24" y="1"/>
                    <a:pt x="20" y="2"/>
                    <a:pt x="15" y="4"/>
                  </a:cubicBezTo>
                  <a:lnTo>
                    <a:pt x="11" y="8"/>
                  </a:lnTo>
                  <a:cubicBezTo>
                    <a:pt x="7" y="12"/>
                    <a:pt x="5" y="15"/>
                    <a:pt x="4" y="20"/>
                  </a:cubicBezTo>
                  <a:cubicBezTo>
                    <a:pt x="3" y="22"/>
                    <a:pt x="3" y="24"/>
                    <a:pt x="2" y="27"/>
                  </a:cubicBezTo>
                  <a:cubicBezTo>
                    <a:pt x="1" y="31"/>
                    <a:pt x="1" y="34"/>
                    <a:pt x="2" y="38"/>
                  </a:cubicBezTo>
                  <a:cubicBezTo>
                    <a:pt x="2" y="41"/>
                    <a:pt x="3" y="43"/>
                    <a:pt x="4" y="46"/>
                  </a:cubicBezTo>
                  <a:cubicBezTo>
                    <a:pt x="6" y="50"/>
                    <a:pt x="9" y="52"/>
                    <a:pt x="11" y="53"/>
                  </a:cubicBezTo>
                  <a:cubicBezTo>
                    <a:pt x="13" y="55"/>
                    <a:pt x="16" y="58"/>
                    <a:pt x="20" y="58"/>
                  </a:cubicBezTo>
                  <a:lnTo>
                    <a:pt x="26" y="59"/>
                  </a:lnTo>
                  <a:cubicBezTo>
                    <a:pt x="31" y="59"/>
                    <a:pt x="35" y="58"/>
                    <a:pt x="39" y="55"/>
                  </a:cubicBezTo>
                  <a:lnTo>
                    <a:pt x="44" y="52"/>
                  </a:lnTo>
                  <a:cubicBezTo>
                    <a:pt x="48" y="49"/>
                    <a:pt x="49" y="44"/>
                    <a:pt x="51" y="41"/>
                  </a:cubicBezTo>
                  <a:cubicBezTo>
                    <a:pt x="51" y="38"/>
                    <a:pt x="52" y="35"/>
                    <a:pt x="53" y="33"/>
                  </a:cubicBezTo>
                  <a:cubicBezTo>
                    <a:pt x="54" y="30"/>
                    <a:pt x="54" y="26"/>
                    <a:pt x="53" y="23"/>
                  </a:cubicBezTo>
                  <a:cubicBezTo>
                    <a:pt x="53" y="20"/>
                    <a:pt x="52" y="16"/>
                    <a:pt x="50" y="13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1" y="4"/>
                    <a:pt x="38" y="3"/>
                    <a:pt x="35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 rot="-1026756">
              <a:off x="4245048" y="3216231"/>
              <a:ext cx="8590" cy="8017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1"/>
                  </a:moveTo>
                  <a:cubicBezTo>
                    <a:pt x="0" y="2"/>
                    <a:pt x="0" y="12"/>
                    <a:pt x="8" y="13"/>
                  </a:cubicBezTo>
                  <a:cubicBezTo>
                    <a:pt x="15" y="12"/>
                    <a:pt x="15" y="2"/>
                    <a:pt x="8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 rot="-1026756">
              <a:off x="4883176" y="3223997"/>
              <a:ext cx="9162" cy="8017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7" y="1"/>
                  </a:moveTo>
                  <a:cubicBezTo>
                    <a:pt x="1" y="2"/>
                    <a:pt x="1" y="12"/>
                    <a:pt x="7" y="13"/>
                  </a:cubicBezTo>
                  <a:cubicBezTo>
                    <a:pt x="15" y="12"/>
                    <a:pt x="15" y="2"/>
                    <a:pt x="7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 rot="-1026756">
              <a:off x="4831320" y="3281641"/>
              <a:ext cx="33786" cy="30923"/>
            </a:xfrm>
            <a:custGeom>
              <a:avLst/>
              <a:gdLst/>
              <a:ahLst/>
              <a:cxnLst/>
              <a:rect l="l" t="t" r="r" b="b"/>
              <a:pathLst>
                <a:path w="59" h="54" extrusionOk="0">
                  <a:moveTo>
                    <a:pt x="28" y="0"/>
                  </a:moveTo>
                  <a:cubicBezTo>
                    <a:pt x="23" y="0"/>
                    <a:pt x="18" y="1"/>
                    <a:pt x="14" y="3"/>
                  </a:cubicBezTo>
                  <a:cubicBezTo>
                    <a:pt x="11" y="5"/>
                    <a:pt x="9" y="8"/>
                    <a:pt x="6" y="10"/>
                  </a:cubicBezTo>
                  <a:cubicBezTo>
                    <a:pt x="4" y="12"/>
                    <a:pt x="3" y="15"/>
                    <a:pt x="2" y="19"/>
                  </a:cubicBezTo>
                  <a:lnTo>
                    <a:pt x="2" y="25"/>
                  </a:lnTo>
                  <a:cubicBezTo>
                    <a:pt x="1" y="30"/>
                    <a:pt x="3" y="34"/>
                    <a:pt x="5" y="38"/>
                  </a:cubicBezTo>
                  <a:lnTo>
                    <a:pt x="9" y="43"/>
                  </a:lnTo>
                  <a:cubicBezTo>
                    <a:pt x="12" y="47"/>
                    <a:pt x="15" y="48"/>
                    <a:pt x="20" y="50"/>
                  </a:cubicBezTo>
                  <a:lnTo>
                    <a:pt x="28" y="52"/>
                  </a:lnTo>
                  <a:cubicBezTo>
                    <a:pt x="29" y="53"/>
                    <a:pt x="31" y="53"/>
                    <a:pt x="33" y="53"/>
                  </a:cubicBezTo>
                  <a:cubicBezTo>
                    <a:pt x="34" y="53"/>
                    <a:pt x="36" y="53"/>
                    <a:pt x="38" y="52"/>
                  </a:cubicBezTo>
                  <a:cubicBezTo>
                    <a:pt x="41" y="52"/>
                    <a:pt x="44" y="51"/>
                    <a:pt x="47" y="49"/>
                  </a:cubicBezTo>
                  <a:cubicBezTo>
                    <a:pt x="50" y="48"/>
                    <a:pt x="52" y="46"/>
                    <a:pt x="54" y="43"/>
                  </a:cubicBezTo>
                  <a:cubicBezTo>
                    <a:pt x="57" y="40"/>
                    <a:pt x="58" y="38"/>
                    <a:pt x="59" y="34"/>
                  </a:cubicBezTo>
                  <a:lnTo>
                    <a:pt x="59" y="28"/>
                  </a:lnTo>
                  <a:cubicBezTo>
                    <a:pt x="59" y="23"/>
                    <a:pt x="58" y="19"/>
                    <a:pt x="56" y="15"/>
                  </a:cubicBezTo>
                  <a:lnTo>
                    <a:pt x="52" y="10"/>
                  </a:lnTo>
                  <a:cubicBezTo>
                    <a:pt x="49" y="6"/>
                    <a:pt x="45" y="4"/>
                    <a:pt x="41" y="3"/>
                  </a:cubicBezTo>
                  <a:lnTo>
                    <a:pt x="33" y="1"/>
                  </a:ln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 rot="-1026756">
              <a:off x="4786167" y="3263456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3" y="0"/>
                  </a:moveTo>
                  <a:cubicBezTo>
                    <a:pt x="20" y="1"/>
                    <a:pt x="16" y="2"/>
                    <a:pt x="13" y="3"/>
                  </a:cubicBezTo>
                  <a:lnTo>
                    <a:pt x="8" y="8"/>
                  </a:lnTo>
                  <a:cubicBezTo>
                    <a:pt x="5" y="10"/>
                    <a:pt x="3" y="15"/>
                    <a:pt x="2" y="19"/>
                  </a:cubicBezTo>
                  <a:lnTo>
                    <a:pt x="1" y="26"/>
                  </a:lnTo>
                  <a:cubicBezTo>
                    <a:pt x="1" y="30"/>
                    <a:pt x="2" y="35"/>
                    <a:pt x="4" y="38"/>
                  </a:cubicBezTo>
                  <a:cubicBezTo>
                    <a:pt x="6" y="41"/>
                    <a:pt x="8" y="45"/>
                    <a:pt x="10" y="48"/>
                  </a:cubicBezTo>
                  <a:cubicBezTo>
                    <a:pt x="11" y="50"/>
                    <a:pt x="13" y="54"/>
                    <a:pt x="16" y="55"/>
                  </a:cubicBezTo>
                  <a:cubicBezTo>
                    <a:pt x="19" y="57"/>
                    <a:pt x="22" y="59"/>
                    <a:pt x="25" y="59"/>
                  </a:cubicBezTo>
                  <a:cubicBezTo>
                    <a:pt x="26" y="60"/>
                    <a:pt x="28" y="60"/>
                    <a:pt x="30" y="60"/>
                  </a:cubicBezTo>
                  <a:cubicBezTo>
                    <a:pt x="32" y="60"/>
                    <a:pt x="34" y="60"/>
                    <a:pt x="35" y="59"/>
                  </a:cubicBezTo>
                  <a:cubicBezTo>
                    <a:pt x="38" y="59"/>
                    <a:pt x="41" y="58"/>
                    <a:pt x="44" y="57"/>
                  </a:cubicBezTo>
                  <a:lnTo>
                    <a:pt x="50" y="53"/>
                  </a:lnTo>
                  <a:cubicBezTo>
                    <a:pt x="52" y="49"/>
                    <a:pt x="54" y="46"/>
                    <a:pt x="55" y="41"/>
                  </a:cubicBezTo>
                  <a:lnTo>
                    <a:pt x="57" y="35"/>
                  </a:lnTo>
                  <a:cubicBezTo>
                    <a:pt x="57" y="30"/>
                    <a:pt x="55" y="26"/>
                    <a:pt x="53" y="22"/>
                  </a:cubicBezTo>
                  <a:cubicBezTo>
                    <a:pt x="51" y="19"/>
                    <a:pt x="50" y="16"/>
                    <a:pt x="48" y="12"/>
                  </a:cubicBezTo>
                  <a:cubicBezTo>
                    <a:pt x="47" y="9"/>
                    <a:pt x="44" y="7"/>
                    <a:pt x="41" y="4"/>
                  </a:cubicBezTo>
                  <a:cubicBezTo>
                    <a:pt x="39" y="3"/>
                    <a:pt x="36" y="1"/>
                    <a:pt x="33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 rot="-1026756">
              <a:off x="4777213" y="3341124"/>
              <a:ext cx="32641" cy="35505"/>
            </a:xfrm>
            <a:custGeom>
              <a:avLst/>
              <a:gdLst/>
              <a:ahLst/>
              <a:cxnLst/>
              <a:rect l="l" t="t" r="r" b="b"/>
              <a:pathLst>
                <a:path w="57" h="62" extrusionOk="0">
                  <a:moveTo>
                    <a:pt x="28" y="1"/>
                  </a:moveTo>
                  <a:cubicBezTo>
                    <a:pt x="26" y="1"/>
                    <a:pt x="24" y="1"/>
                    <a:pt x="23" y="1"/>
                  </a:cubicBezTo>
                  <a:cubicBezTo>
                    <a:pt x="20" y="1"/>
                    <a:pt x="17" y="3"/>
                    <a:pt x="13" y="5"/>
                  </a:cubicBezTo>
                  <a:lnTo>
                    <a:pt x="9" y="8"/>
                  </a:lnTo>
                  <a:cubicBezTo>
                    <a:pt x="5" y="11"/>
                    <a:pt x="3" y="15"/>
                    <a:pt x="2" y="19"/>
                  </a:cubicBezTo>
                  <a:lnTo>
                    <a:pt x="1" y="26"/>
                  </a:lnTo>
                  <a:cubicBezTo>
                    <a:pt x="1" y="30"/>
                    <a:pt x="2" y="35"/>
                    <a:pt x="4" y="39"/>
                  </a:cubicBezTo>
                  <a:lnTo>
                    <a:pt x="10" y="48"/>
                  </a:lnTo>
                  <a:cubicBezTo>
                    <a:pt x="11" y="52"/>
                    <a:pt x="13" y="54"/>
                    <a:pt x="17" y="56"/>
                  </a:cubicBezTo>
                  <a:cubicBezTo>
                    <a:pt x="19" y="58"/>
                    <a:pt x="21" y="60"/>
                    <a:pt x="24" y="61"/>
                  </a:cubicBezTo>
                  <a:cubicBezTo>
                    <a:pt x="26" y="61"/>
                    <a:pt x="28" y="62"/>
                    <a:pt x="29" y="62"/>
                  </a:cubicBezTo>
                  <a:cubicBezTo>
                    <a:pt x="31" y="62"/>
                    <a:pt x="33" y="61"/>
                    <a:pt x="34" y="61"/>
                  </a:cubicBezTo>
                  <a:cubicBezTo>
                    <a:pt x="38" y="61"/>
                    <a:pt x="41" y="60"/>
                    <a:pt x="44" y="57"/>
                  </a:cubicBezTo>
                  <a:lnTo>
                    <a:pt x="49" y="54"/>
                  </a:lnTo>
                  <a:cubicBezTo>
                    <a:pt x="52" y="51"/>
                    <a:pt x="55" y="46"/>
                    <a:pt x="56" y="43"/>
                  </a:cubicBezTo>
                  <a:lnTo>
                    <a:pt x="57" y="36"/>
                  </a:lnTo>
                  <a:cubicBezTo>
                    <a:pt x="57" y="32"/>
                    <a:pt x="56" y="27"/>
                    <a:pt x="53" y="23"/>
                  </a:cubicBezTo>
                  <a:cubicBezTo>
                    <a:pt x="51" y="19"/>
                    <a:pt x="50" y="16"/>
                    <a:pt x="48" y="13"/>
                  </a:cubicBezTo>
                  <a:cubicBezTo>
                    <a:pt x="47" y="10"/>
                    <a:pt x="44" y="8"/>
                    <a:pt x="41" y="6"/>
                  </a:cubicBezTo>
                  <a:cubicBezTo>
                    <a:pt x="39" y="4"/>
                    <a:pt x="36" y="3"/>
                    <a:pt x="32" y="1"/>
                  </a:cubicBezTo>
                  <a:cubicBezTo>
                    <a:pt x="31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 rot="-1026756">
              <a:off x="4708143" y="3363917"/>
              <a:ext cx="33786" cy="31496"/>
            </a:xfrm>
            <a:custGeom>
              <a:avLst/>
              <a:gdLst/>
              <a:ahLst/>
              <a:cxnLst/>
              <a:rect l="l" t="t" r="r" b="b"/>
              <a:pathLst>
                <a:path w="59" h="55" extrusionOk="0">
                  <a:moveTo>
                    <a:pt x="27" y="1"/>
                  </a:moveTo>
                  <a:cubicBezTo>
                    <a:pt x="25" y="1"/>
                    <a:pt x="23" y="1"/>
                    <a:pt x="22" y="2"/>
                  </a:cubicBezTo>
                  <a:cubicBezTo>
                    <a:pt x="18" y="2"/>
                    <a:pt x="15" y="3"/>
                    <a:pt x="13" y="5"/>
                  </a:cubicBezTo>
                  <a:cubicBezTo>
                    <a:pt x="9" y="6"/>
                    <a:pt x="7" y="8"/>
                    <a:pt x="6" y="11"/>
                  </a:cubicBezTo>
                  <a:cubicBezTo>
                    <a:pt x="4" y="14"/>
                    <a:pt x="2" y="16"/>
                    <a:pt x="2" y="20"/>
                  </a:cubicBezTo>
                  <a:lnTo>
                    <a:pt x="0" y="26"/>
                  </a:lnTo>
                  <a:cubicBezTo>
                    <a:pt x="0" y="31"/>
                    <a:pt x="2" y="35"/>
                    <a:pt x="4" y="39"/>
                  </a:cubicBezTo>
                  <a:lnTo>
                    <a:pt x="7" y="44"/>
                  </a:lnTo>
                  <a:cubicBezTo>
                    <a:pt x="11" y="48"/>
                    <a:pt x="14" y="50"/>
                    <a:pt x="18" y="51"/>
                  </a:cubicBezTo>
                  <a:lnTo>
                    <a:pt x="26" y="53"/>
                  </a:lnTo>
                  <a:cubicBezTo>
                    <a:pt x="28" y="54"/>
                    <a:pt x="30" y="54"/>
                    <a:pt x="31" y="54"/>
                  </a:cubicBezTo>
                  <a:cubicBezTo>
                    <a:pt x="33" y="54"/>
                    <a:pt x="35" y="54"/>
                    <a:pt x="36" y="53"/>
                  </a:cubicBezTo>
                  <a:cubicBezTo>
                    <a:pt x="40" y="53"/>
                    <a:pt x="43" y="52"/>
                    <a:pt x="45" y="50"/>
                  </a:cubicBezTo>
                  <a:cubicBezTo>
                    <a:pt x="49" y="49"/>
                    <a:pt x="51" y="46"/>
                    <a:pt x="53" y="43"/>
                  </a:cubicBezTo>
                  <a:cubicBezTo>
                    <a:pt x="55" y="41"/>
                    <a:pt x="56" y="39"/>
                    <a:pt x="58" y="35"/>
                  </a:cubicBezTo>
                  <a:lnTo>
                    <a:pt x="59" y="29"/>
                  </a:lnTo>
                  <a:cubicBezTo>
                    <a:pt x="59" y="24"/>
                    <a:pt x="56" y="20"/>
                    <a:pt x="55" y="15"/>
                  </a:cubicBezTo>
                  <a:lnTo>
                    <a:pt x="51" y="11"/>
                  </a:lnTo>
                  <a:cubicBezTo>
                    <a:pt x="47" y="7"/>
                    <a:pt x="44" y="5"/>
                    <a:pt x="40" y="4"/>
                  </a:cubicBezTo>
                  <a:lnTo>
                    <a:pt x="32" y="2"/>
                  </a:lnTo>
                  <a:cubicBezTo>
                    <a:pt x="30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 rot="-1026756">
              <a:off x="4685698" y="3433399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7" y="0"/>
                  </a:moveTo>
                  <a:cubicBezTo>
                    <a:pt x="26" y="0"/>
                    <a:pt x="24" y="0"/>
                    <a:pt x="23" y="1"/>
                  </a:cubicBezTo>
                  <a:cubicBezTo>
                    <a:pt x="20" y="1"/>
                    <a:pt x="16" y="2"/>
                    <a:pt x="13" y="4"/>
                  </a:cubicBezTo>
                  <a:lnTo>
                    <a:pt x="8" y="7"/>
                  </a:lnTo>
                  <a:cubicBezTo>
                    <a:pt x="5" y="11"/>
                    <a:pt x="3" y="14"/>
                    <a:pt x="2" y="19"/>
                  </a:cubicBezTo>
                  <a:lnTo>
                    <a:pt x="1" y="25"/>
                  </a:lnTo>
                  <a:cubicBezTo>
                    <a:pt x="1" y="30"/>
                    <a:pt x="2" y="34"/>
                    <a:pt x="4" y="38"/>
                  </a:cubicBezTo>
                  <a:lnTo>
                    <a:pt x="4" y="39"/>
                  </a:lnTo>
                  <a:cubicBezTo>
                    <a:pt x="6" y="42"/>
                    <a:pt x="7" y="45"/>
                    <a:pt x="10" y="49"/>
                  </a:cubicBezTo>
                  <a:cubicBezTo>
                    <a:pt x="11" y="51"/>
                    <a:pt x="13" y="54"/>
                    <a:pt x="16" y="55"/>
                  </a:cubicBezTo>
                  <a:cubicBezTo>
                    <a:pt x="19" y="58"/>
                    <a:pt x="21" y="60"/>
                    <a:pt x="24" y="60"/>
                  </a:cubicBezTo>
                  <a:cubicBezTo>
                    <a:pt x="26" y="60"/>
                    <a:pt x="27" y="61"/>
                    <a:pt x="29" y="61"/>
                  </a:cubicBezTo>
                  <a:cubicBezTo>
                    <a:pt x="31" y="61"/>
                    <a:pt x="33" y="60"/>
                    <a:pt x="34" y="60"/>
                  </a:cubicBezTo>
                  <a:cubicBezTo>
                    <a:pt x="38" y="60"/>
                    <a:pt x="41" y="59"/>
                    <a:pt x="44" y="57"/>
                  </a:cubicBezTo>
                  <a:lnTo>
                    <a:pt x="49" y="53"/>
                  </a:lnTo>
                  <a:cubicBezTo>
                    <a:pt x="52" y="50"/>
                    <a:pt x="54" y="46"/>
                    <a:pt x="55" y="42"/>
                  </a:cubicBezTo>
                  <a:lnTo>
                    <a:pt x="57" y="35"/>
                  </a:lnTo>
                  <a:cubicBezTo>
                    <a:pt x="57" y="31"/>
                    <a:pt x="55" y="26"/>
                    <a:pt x="53" y="23"/>
                  </a:cubicBezTo>
                  <a:cubicBezTo>
                    <a:pt x="51" y="20"/>
                    <a:pt x="50" y="16"/>
                    <a:pt x="48" y="13"/>
                  </a:cubicBezTo>
                  <a:cubicBezTo>
                    <a:pt x="47" y="10"/>
                    <a:pt x="44" y="7"/>
                    <a:pt x="41" y="5"/>
                  </a:cubicBezTo>
                  <a:cubicBezTo>
                    <a:pt x="38" y="2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 rot="-1026756">
              <a:off x="4652962" y="3911589"/>
              <a:ext cx="31496" cy="33787"/>
            </a:xfrm>
            <a:custGeom>
              <a:avLst/>
              <a:gdLst/>
              <a:ahLst/>
              <a:cxnLst/>
              <a:rect l="l" t="t" r="r" b="b"/>
              <a:pathLst>
                <a:path w="55" h="59" extrusionOk="0">
                  <a:moveTo>
                    <a:pt x="29" y="0"/>
                  </a:moveTo>
                  <a:cubicBezTo>
                    <a:pt x="24" y="0"/>
                    <a:pt x="20" y="3"/>
                    <a:pt x="17" y="5"/>
                  </a:cubicBezTo>
                  <a:lnTo>
                    <a:pt x="11" y="8"/>
                  </a:lnTo>
                  <a:cubicBezTo>
                    <a:pt x="8" y="11"/>
                    <a:pt x="5" y="15"/>
                    <a:pt x="4" y="19"/>
                  </a:cubicBezTo>
                  <a:cubicBezTo>
                    <a:pt x="3" y="22"/>
                    <a:pt x="3" y="25"/>
                    <a:pt x="2" y="27"/>
                  </a:cubicBezTo>
                  <a:cubicBezTo>
                    <a:pt x="1" y="30"/>
                    <a:pt x="1" y="34"/>
                    <a:pt x="2" y="37"/>
                  </a:cubicBezTo>
                  <a:cubicBezTo>
                    <a:pt x="2" y="41"/>
                    <a:pt x="3" y="44"/>
                    <a:pt x="5" y="46"/>
                  </a:cubicBezTo>
                  <a:cubicBezTo>
                    <a:pt x="7" y="49"/>
                    <a:pt x="9" y="52"/>
                    <a:pt x="11" y="53"/>
                  </a:cubicBezTo>
                  <a:cubicBezTo>
                    <a:pt x="14" y="55"/>
                    <a:pt x="17" y="57"/>
                    <a:pt x="20" y="58"/>
                  </a:cubicBezTo>
                  <a:lnTo>
                    <a:pt x="27" y="58"/>
                  </a:lnTo>
                  <a:cubicBezTo>
                    <a:pt x="31" y="58"/>
                    <a:pt x="36" y="57"/>
                    <a:pt x="39" y="55"/>
                  </a:cubicBezTo>
                  <a:lnTo>
                    <a:pt x="45" y="52"/>
                  </a:lnTo>
                  <a:cubicBezTo>
                    <a:pt x="48" y="48"/>
                    <a:pt x="50" y="45"/>
                    <a:pt x="51" y="41"/>
                  </a:cubicBezTo>
                  <a:lnTo>
                    <a:pt x="53" y="33"/>
                  </a:lnTo>
                  <a:cubicBezTo>
                    <a:pt x="55" y="26"/>
                    <a:pt x="53" y="19"/>
                    <a:pt x="51" y="14"/>
                  </a:cubicBezTo>
                  <a:cubicBezTo>
                    <a:pt x="49" y="10"/>
                    <a:pt x="47" y="8"/>
                    <a:pt x="45" y="6"/>
                  </a:cubicBezTo>
                  <a:cubicBezTo>
                    <a:pt x="42" y="4"/>
                    <a:pt x="39" y="3"/>
                    <a:pt x="36" y="1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 rot="-1026756">
              <a:off x="4641764" y="3988794"/>
              <a:ext cx="32068" cy="40086"/>
            </a:xfrm>
            <a:custGeom>
              <a:avLst/>
              <a:gdLst/>
              <a:ahLst/>
              <a:cxnLst/>
              <a:rect l="l" t="t" r="r" b="b"/>
              <a:pathLst>
                <a:path w="56" h="70" extrusionOk="0">
                  <a:moveTo>
                    <a:pt x="25" y="1"/>
                  </a:moveTo>
                  <a:cubicBezTo>
                    <a:pt x="23" y="1"/>
                    <a:pt x="21" y="1"/>
                    <a:pt x="20" y="1"/>
                  </a:cubicBezTo>
                  <a:lnTo>
                    <a:pt x="14" y="4"/>
                  </a:lnTo>
                  <a:cubicBezTo>
                    <a:pt x="11" y="6"/>
                    <a:pt x="7" y="9"/>
                    <a:pt x="5" y="13"/>
                  </a:cubicBezTo>
                  <a:lnTo>
                    <a:pt x="3" y="19"/>
                  </a:lnTo>
                  <a:cubicBezTo>
                    <a:pt x="1" y="24"/>
                    <a:pt x="1" y="28"/>
                    <a:pt x="3" y="33"/>
                  </a:cubicBezTo>
                  <a:lnTo>
                    <a:pt x="5" y="51"/>
                  </a:lnTo>
                  <a:cubicBezTo>
                    <a:pt x="6" y="54"/>
                    <a:pt x="7" y="56"/>
                    <a:pt x="9" y="60"/>
                  </a:cubicBezTo>
                  <a:cubicBezTo>
                    <a:pt x="12" y="62"/>
                    <a:pt x="14" y="64"/>
                    <a:pt x="17" y="65"/>
                  </a:cubicBezTo>
                  <a:cubicBezTo>
                    <a:pt x="20" y="67"/>
                    <a:pt x="23" y="69"/>
                    <a:pt x="26" y="69"/>
                  </a:cubicBezTo>
                  <a:cubicBezTo>
                    <a:pt x="28" y="69"/>
                    <a:pt x="30" y="69"/>
                    <a:pt x="31" y="69"/>
                  </a:cubicBezTo>
                  <a:cubicBezTo>
                    <a:pt x="33" y="69"/>
                    <a:pt x="35" y="69"/>
                    <a:pt x="36" y="69"/>
                  </a:cubicBezTo>
                  <a:lnTo>
                    <a:pt x="42" y="66"/>
                  </a:lnTo>
                  <a:cubicBezTo>
                    <a:pt x="46" y="64"/>
                    <a:pt x="50" y="61"/>
                    <a:pt x="52" y="57"/>
                  </a:cubicBezTo>
                  <a:lnTo>
                    <a:pt x="54" y="51"/>
                  </a:lnTo>
                  <a:cubicBezTo>
                    <a:pt x="55" y="46"/>
                    <a:pt x="55" y="42"/>
                    <a:pt x="54" y="37"/>
                  </a:cubicBezTo>
                  <a:cubicBezTo>
                    <a:pt x="53" y="32"/>
                    <a:pt x="52" y="25"/>
                    <a:pt x="51" y="19"/>
                  </a:cubicBezTo>
                  <a:cubicBezTo>
                    <a:pt x="50" y="16"/>
                    <a:pt x="49" y="14"/>
                    <a:pt x="46" y="10"/>
                  </a:cubicBezTo>
                  <a:cubicBezTo>
                    <a:pt x="44" y="8"/>
                    <a:pt x="42" y="6"/>
                    <a:pt x="40" y="5"/>
                  </a:cubicBezTo>
                  <a:cubicBezTo>
                    <a:pt x="36" y="3"/>
                    <a:pt x="33" y="1"/>
                    <a:pt x="30" y="1"/>
                  </a:cubicBezTo>
                  <a:cubicBezTo>
                    <a:pt x="28" y="1"/>
                    <a:pt x="26" y="1"/>
                    <a:pt x="25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 rot="-1026756">
              <a:off x="4687231" y="4053094"/>
              <a:ext cx="32641" cy="35505"/>
            </a:xfrm>
            <a:custGeom>
              <a:avLst/>
              <a:gdLst/>
              <a:ahLst/>
              <a:cxnLst/>
              <a:rect l="l" t="t" r="r" b="b"/>
              <a:pathLst>
                <a:path w="57" h="62" extrusionOk="0">
                  <a:moveTo>
                    <a:pt x="27" y="1"/>
                  </a:moveTo>
                  <a:cubicBezTo>
                    <a:pt x="26" y="1"/>
                    <a:pt x="24" y="1"/>
                    <a:pt x="23" y="1"/>
                  </a:cubicBezTo>
                  <a:cubicBezTo>
                    <a:pt x="19" y="1"/>
                    <a:pt x="16" y="2"/>
                    <a:pt x="14" y="4"/>
                  </a:cubicBezTo>
                  <a:lnTo>
                    <a:pt x="8" y="8"/>
                  </a:lnTo>
                  <a:cubicBezTo>
                    <a:pt x="5" y="11"/>
                    <a:pt x="2" y="15"/>
                    <a:pt x="1" y="19"/>
                  </a:cubicBezTo>
                  <a:lnTo>
                    <a:pt x="0" y="26"/>
                  </a:lnTo>
                  <a:cubicBezTo>
                    <a:pt x="0" y="30"/>
                    <a:pt x="1" y="35"/>
                    <a:pt x="4" y="38"/>
                  </a:cubicBezTo>
                  <a:lnTo>
                    <a:pt x="4" y="39"/>
                  </a:lnTo>
                  <a:cubicBezTo>
                    <a:pt x="6" y="43"/>
                    <a:pt x="8" y="46"/>
                    <a:pt x="9" y="49"/>
                  </a:cubicBezTo>
                  <a:cubicBezTo>
                    <a:pt x="11" y="52"/>
                    <a:pt x="14" y="54"/>
                    <a:pt x="16" y="56"/>
                  </a:cubicBezTo>
                  <a:cubicBezTo>
                    <a:pt x="18" y="58"/>
                    <a:pt x="21" y="59"/>
                    <a:pt x="25" y="61"/>
                  </a:cubicBezTo>
                  <a:cubicBezTo>
                    <a:pt x="26" y="61"/>
                    <a:pt x="28" y="61"/>
                    <a:pt x="30" y="61"/>
                  </a:cubicBezTo>
                  <a:cubicBezTo>
                    <a:pt x="31" y="61"/>
                    <a:pt x="33" y="61"/>
                    <a:pt x="35" y="61"/>
                  </a:cubicBezTo>
                  <a:cubicBezTo>
                    <a:pt x="38" y="61"/>
                    <a:pt x="40" y="59"/>
                    <a:pt x="44" y="57"/>
                  </a:cubicBezTo>
                  <a:lnTo>
                    <a:pt x="49" y="54"/>
                  </a:lnTo>
                  <a:cubicBezTo>
                    <a:pt x="52" y="50"/>
                    <a:pt x="54" y="47"/>
                    <a:pt x="55" y="43"/>
                  </a:cubicBezTo>
                  <a:lnTo>
                    <a:pt x="56" y="36"/>
                  </a:lnTo>
                  <a:cubicBezTo>
                    <a:pt x="56" y="31"/>
                    <a:pt x="55" y="27"/>
                    <a:pt x="53" y="23"/>
                  </a:cubicBezTo>
                  <a:lnTo>
                    <a:pt x="47" y="12"/>
                  </a:lnTo>
                  <a:cubicBezTo>
                    <a:pt x="46" y="10"/>
                    <a:pt x="44" y="8"/>
                    <a:pt x="42" y="6"/>
                  </a:cubicBezTo>
                  <a:cubicBezTo>
                    <a:pt x="37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 rot="-1026756">
              <a:off x="4650403" y="4122540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3" y="0"/>
                  </a:moveTo>
                  <a:cubicBezTo>
                    <a:pt x="20" y="0"/>
                    <a:pt x="17" y="2"/>
                    <a:pt x="13" y="4"/>
                  </a:cubicBezTo>
                  <a:lnTo>
                    <a:pt x="9" y="7"/>
                  </a:lnTo>
                  <a:cubicBezTo>
                    <a:pt x="5" y="11"/>
                    <a:pt x="3" y="15"/>
                    <a:pt x="2" y="18"/>
                  </a:cubicBezTo>
                  <a:lnTo>
                    <a:pt x="1" y="25"/>
                  </a:lnTo>
                  <a:cubicBezTo>
                    <a:pt x="1" y="30"/>
                    <a:pt x="2" y="34"/>
                    <a:pt x="4" y="38"/>
                  </a:cubicBezTo>
                  <a:lnTo>
                    <a:pt x="10" y="49"/>
                  </a:lnTo>
                  <a:cubicBezTo>
                    <a:pt x="11" y="51"/>
                    <a:pt x="13" y="53"/>
                    <a:pt x="17" y="55"/>
                  </a:cubicBezTo>
                  <a:cubicBezTo>
                    <a:pt x="19" y="57"/>
                    <a:pt x="21" y="59"/>
                    <a:pt x="24" y="60"/>
                  </a:cubicBezTo>
                  <a:cubicBezTo>
                    <a:pt x="26" y="60"/>
                    <a:pt x="28" y="61"/>
                    <a:pt x="29" y="61"/>
                  </a:cubicBezTo>
                  <a:cubicBezTo>
                    <a:pt x="31" y="61"/>
                    <a:pt x="33" y="60"/>
                    <a:pt x="35" y="60"/>
                  </a:cubicBezTo>
                  <a:cubicBezTo>
                    <a:pt x="38" y="60"/>
                    <a:pt x="41" y="59"/>
                    <a:pt x="45" y="56"/>
                  </a:cubicBezTo>
                  <a:lnTo>
                    <a:pt x="49" y="53"/>
                  </a:lnTo>
                  <a:cubicBezTo>
                    <a:pt x="52" y="50"/>
                    <a:pt x="55" y="46"/>
                    <a:pt x="56" y="42"/>
                  </a:cubicBezTo>
                  <a:lnTo>
                    <a:pt x="57" y="35"/>
                  </a:lnTo>
                  <a:cubicBezTo>
                    <a:pt x="57" y="31"/>
                    <a:pt x="56" y="26"/>
                    <a:pt x="54" y="23"/>
                  </a:cubicBezTo>
                  <a:lnTo>
                    <a:pt x="48" y="13"/>
                  </a:lnTo>
                  <a:cubicBezTo>
                    <a:pt x="47" y="9"/>
                    <a:pt x="45" y="7"/>
                    <a:pt x="41" y="5"/>
                  </a:cubicBezTo>
                  <a:cubicBezTo>
                    <a:pt x="39" y="3"/>
                    <a:pt x="36" y="2"/>
                    <a:pt x="33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 rot="-1026756">
              <a:off x="4718108" y="4178015"/>
              <a:ext cx="30923" cy="33214"/>
            </a:xfrm>
            <a:custGeom>
              <a:avLst/>
              <a:gdLst/>
              <a:ahLst/>
              <a:cxnLst/>
              <a:rect l="l" t="t" r="r" b="b"/>
              <a:pathLst>
                <a:path w="54" h="58" extrusionOk="0">
                  <a:moveTo>
                    <a:pt x="28" y="1"/>
                  </a:moveTo>
                  <a:cubicBezTo>
                    <a:pt x="23" y="1"/>
                    <a:pt x="19" y="2"/>
                    <a:pt x="16" y="4"/>
                  </a:cubicBezTo>
                  <a:lnTo>
                    <a:pt x="10" y="8"/>
                  </a:lnTo>
                  <a:cubicBezTo>
                    <a:pt x="8" y="11"/>
                    <a:pt x="5" y="14"/>
                    <a:pt x="4" y="19"/>
                  </a:cubicBezTo>
                  <a:cubicBezTo>
                    <a:pt x="3" y="21"/>
                    <a:pt x="2" y="24"/>
                    <a:pt x="2" y="27"/>
                  </a:cubicBezTo>
                  <a:cubicBezTo>
                    <a:pt x="1" y="30"/>
                    <a:pt x="1" y="33"/>
                    <a:pt x="2" y="37"/>
                  </a:cubicBezTo>
                  <a:cubicBezTo>
                    <a:pt x="2" y="43"/>
                    <a:pt x="5" y="49"/>
                    <a:pt x="11" y="54"/>
                  </a:cubicBezTo>
                  <a:cubicBezTo>
                    <a:pt x="13" y="56"/>
                    <a:pt x="17" y="57"/>
                    <a:pt x="20" y="58"/>
                  </a:cubicBezTo>
                  <a:lnTo>
                    <a:pt x="27" y="58"/>
                  </a:lnTo>
                  <a:cubicBezTo>
                    <a:pt x="31" y="58"/>
                    <a:pt x="36" y="57"/>
                    <a:pt x="39" y="55"/>
                  </a:cubicBezTo>
                  <a:lnTo>
                    <a:pt x="45" y="51"/>
                  </a:lnTo>
                  <a:cubicBezTo>
                    <a:pt x="47" y="48"/>
                    <a:pt x="49" y="45"/>
                    <a:pt x="50" y="40"/>
                  </a:cubicBezTo>
                  <a:cubicBezTo>
                    <a:pt x="51" y="38"/>
                    <a:pt x="52" y="34"/>
                    <a:pt x="52" y="32"/>
                  </a:cubicBezTo>
                  <a:cubicBezTo>
                    <a:pt x="54" y="29"/>
                    <a:pt x="54" y="26"/>
                    <a:pt x="52" y="22"/>
                  </a:cubicBezTo>
                  <a:cubicBezTo>
                    <a:pt x="52" y="19"/>
                    <a:pt x="51" y="15"/>
                    <a:pt x="50" y="13"/>
                  </a:cubicBezTo>
                  <a:cubicBezTo>
                    <a:pt x="48" y="10"/>
                    <a:pt x="46" y="8"/>
                    <a:pt x="43" y="5"/>
                  </a:cubicBezTo>
                  <a:cubicBezTo>
                    <a:pt x="41" y="3"/>
                    <a:pt x="38" y="2"/>
                    <a:pt x="35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 rot="-1026756">
              <a:off x="4678689" y="4266617"/>
              <a:ext cx="9162" cy="8017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8" y="1"/>
                  </a:moveTo>
                  <a:cubicBezTo>
                    <a:pt x="1" y="2"/>
                    <a:pt x="1" y="12"/>
                    <a:pt x="8" y="13"/>
                  </a:cubicBezTo>
                  <a:cubicBezTo>
                    <a:pt x="15" y="12"/>
                    <a:pt x="15" y="2"/>
                    <a:pt x="8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 rot="-1026756">
              <a:off x="4709428" y="4310825"/>
              <a:ext cx="30350" cy="34359"/>
            </a:xfrm>
            <a:custGeom>
              <a:avLst/>
              <a:gdLst/>
              <a:ahLst/>
              <a:cxnLst/>
              <a:rect l="l" t="t" r="r" b="b"/>
              <a:pathLst>
                <a:path w="53" h="60" extrusionOk="0">
                  <a:moveTo>
                    <a:pt x="28" y="1"/>
                  </a:moveTo>
                  <a:cubicBezTo>
                    <a:pt x="24" y="1"/>
                    <a:pt x="19" y="2"/>
                    <a:pt x="15" y="4"/>
                  </a:cubicBezTo>
                  <a:lnTo>
                    <a:pt x="10" y="9"/>
                  </a:lnTo>
                  <a:cubicBezTo>
                    <a:pt x="7" y="12"/>
                    <a:pt x="5" y="15"/>
                    <a:pt x="3" y="20"/>
                  </a:cubicBezTo>
                  <a:lnTo>
                    <a:pt x="1" y="28"/>
                  </a:lnTo>
                  <a:cubicBezTo>
                    <a:pt x="0" y="33"/>
                    <a:pt x="0" y="41"/>
                    <a:pt x="3" y="47"/>
                  </a:cubicBezTo>
                  <a:cubicBezTo>
                    <a:pt x="6" y="50"/>
                    <a:pt x="8" y="52"/>
                    <a:pt x="10" y="53"/>
                  </a:cubicBezTo>
                  <a:cubicBezTo>
                    <a:pt x="12" y="56"/>
                    <a:pt x="16" y="58"/>
                    <a:pt x="19" y="58"/>
                  </a:cubicBezTo>
                  <a:lnTo>
                    <a:pt x="26" y="59"/>
                  </a:lnTo>
                  <a:cubicBezTo>
                    <a:pt x="30" y="59"/>
                    <a:pt x="35" y="58"/>
                    <a:pt x="38" y="56"/>
                  </a:cubicBezTo>
                  <a:lnTo>
                    <a:pt x="44" y="51"/>
                  </a:lnTo>
                  <a:cubicBezTo>
                    <a:pt x="46" y="49"/>
                    <a:pt x="48" y="45"/>
                    <a:pt x="50" y="41"/>
                  </a:cubicBezTo>
                  <a:cubicBezTo>
                    <a:pt x="50" y="38"/>
                    <a:pt x="52" y="36"/>
                    <a:pt x="53" y="33"/>
                  </a:cubicBezTo>
                  <a:cubicBezTo>
                    <a:pt x="53" y="30"/>
                    <a:pt x="53" y="27"/>
                    <a:pt x="53" y="23"/>
                  </a:cubicBezTo>
                  <a:cubicBezTo>
                    <a:pt x="53" y="20"/>
                    <a:pt x="52" y="17"/>
                    <a:pt x="49" y="13"/>
                  </a:cubicBezTo>
                  <a:cubicBezTo>
                    <a:pt x="48" y="11"/>
                    <a:pt x="46" y="9"/>
                    <a:pt x="43" y="7"/>
                  </a:cubicBezTo>
                  <a:cubicBezTo>
                    <a:pt x="40" y="4"/>
                    <a:pt x="37" y="3"/>
                    <a:pt x="35" y="2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 rot="-1026756">
              <a:off x="4682845" y="4420848"/>
              <a:ext cx="33786" cy="30351"/>
            </a:xfrm>
            <a:custGeom>
              <a:avLst/>
              <a:gdLst/>
              <a:ahLst/>
              <a:cxnLst/>
              <a:rect l="l" t="t" r="r" b="b"/>
              <a:pathLst>
                <a:path w="59" h="53" extrusionOk="0">
                  <a:moveTo>
                    <a:pt x="28" y="0"/>
                  </a:moveTo>
                  <a:cubicBezTo>
                    <a:pt x="26" y="0"/>
                    <a:pt x="24" y="0"/>
                    <a:pt x="23" y="1"/>
                  </a:cubicBezTo>
                  <a:cubicBezTo>
                    <a:pt x="20" y="1"/>
                    <a:pt x="16" y="2"/>
                    <a:pt x="13" y="3"/>
                  </a:cubicBezTo>
                  <a:cubicBezTo>
                    <a:pt x="11" y="6"/>
                    <a:pt x="7" y="8"/>
                    <a:pt x="6" y="10"/>
                  </a:cubicBezTo>
                  <a:cubicBezTo>
                    <a:pt x="4" y="12"/>
                    <a:pt x="2" y="16"/>
                    <a:pt x="2" y="19"/>
                  </a:cubicBezTo>
                  <a:lnTo>
                    <a:pt x="1" y="26"/>
                  </a:lnTo>
                  <a:cubicBezTo>
                    <a:pt x="1" y="30"/>
                    <a:pt x="2" y="35"/>
                    <a:pt x="4" y="38"/>
                  </a:cubicBezTo>
                  <a:lnTo>
                    <a:pt x="8" y="44"/>
                  </a:lnTo>
                  <a:cubicBezTo>
                    <a:pt x="11" y="46"/>
                    <a:pt x="15" y="48"/>
                    <a:pt x="20" y="49"/>
                  </a:cubicBezTo>
                  <a:lnTo>
                    <a:pt x="20" y="50"/>
                  </a:lnTo>
                  <a:lnTo>
                    <a:pt x="26" y="52"/>
                  </a:lnTo>
                  <a:lnTo>
                    <a:pt x="36" y="52"/>
                  </a:lnTo>
                  <a:cubicBezTo>
                    <a:pt x="40" y="51"/>
                    <a:pt x="43" y="50"/>
                    <a:pt x="46" y="49"/>
                  </a:cubicBezTo>
                  <a:cubicBezTo>
                    <a:pt x="49" y="47"/>
                    <a:pt x="51" y="45"/>
                    <a:pt x="53" y="42"/>
                  </a:cubicBezTo>
                  <a:cubicBezTo>
                    <a:pt x="55" y="40"/>
                    <a:pt x="56" y="37"/>
                    <a:pt x="58" y="33"/>
                  </a:cubicBezTo>
                  <a:lnTo>
                    <a:pt x="59" y="27"/>
                  </a:lnTo>
                  <a:cubicBezTo>
                    <a:pt x="59" y="22"/>
                    <a:pt x="58" y="18"/>
                    <a:pt x="55" y="14"/>
                  </a:cubicBezTo>
                  <a:lnTo>
                    <a:pt x="51" y="9"/>
                  </a:lnTo>
                  <a:cubicBezTo>
                    <a:pt x="48" y="7"/>
                    <a:pt x="44" y="4"/>
                    <a:pt x="40" y="3"/>
                  </a:cubicBezTo>
                  <a:lnTo>
                    <a:pt x="33" y="1"/>
                  </a:lnTo>
                  <a:cubicBezTo>
                    <a:pt x="31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 rot="-1026756">
              <a:off x="4466559" y="3957444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8" y="1"/>
                  </a:moveTo>
                  <a:cubicBezTo>
                    <a:pt x="26" y="1"/>
                    <a:pt x="24" y="1"/>
                    <a:pt x="23" y="1"/>
                  </a:cubicBezTo>
                  <a:cubicBezTo>
                    <a:pt x="19" y="1"/>
                    <a:pt x="16" y="3"/>
                    <a:pt x="13" y="4"/>
                  </a:cubicBezTo>
                  <a:lnTo>
                    <a:pt x="8" y="8"/>
                  </a:lnTo>
                  <a:cubicBezTo>
                    <a:pt x="5" y="11"/>
                    <a:pt x="3" y="15"/>
                    <a:pt x="2" y="19"/>
                  </a:cubicBezTo>
                  <a:lnTo>
                    <a:pt x="0" y="26"/>
                  </a:lnTo>
                  <a:cubicBezTo>
                    <a:pt x="0" y="30"/>
                    <a:pt x="2" y="35"/>
                    <a:pt x="4" y="38"/>
                  </a:cubicBezTo>
                  <a:cubicBezTo>
                    <a:pt x="6" y="42"/>
                    <a:pt x="7" y="45"/>
                    <a:pt x="9" y="48"/>
                  </a:cubicBezTo>
                  <a:cubicBezTo>
                    <a:pt x="10" y="52"/>
                    <a:pt x="13" y="54"/>
                    <a:pt x="16" y="55"/>
                  </a:cubicBezTo>
                  <a:cubicBezTo>
                    <a:pt x="18" y="57"/>
                    <a:pt x="22" y="60"/>
                    <a:pt x="24" y="60"/>
                  </a:cubicBezTo>
                  <a:cubicBezTo>
                    <a:pt x="26" y="60"/>
                    <a:pt x="27" y="60"/>
                    <a:pt x="29" y="60"/>
                  </a:cubicBezTo>
                  <a:cubicBezTo>
                    <a:pt x="31" y="60"/>
                    <a:pt x="32" y="60"/>
                    <a:pt x="34" y="60"/>
                  </a:cubicBezTo>
                  <a:cubicBezTo>
                    <a:pt x="37" y="60"/>
                    <a:pt x="41" y="58"/>
                    <a:pt x="44" y="57"/>
                  </a:cubicBezTo>
                  <a:lnTo>
                    <a:pt x="49" y="53"/>
                  </a:lnTo>
                  <a:cubicBezTo>
                    <a:pt x="52" y="49"/>
                    <a:pt x="54" y="46"/>
                    <a:pt x="55" y="42"/>
                  </a:cubicBezTo>
                  <a:lnTo>
                    <a:pt x="56" y="35"/>
                  </a:lnTo>
                  <a:cubicBezTo>
                    <a:pt x="56" y="30"/>
                    <a:pt x="55" y="26"/>
                    <a:pt x="53" y="23"/>
                  </a:cubicBezTo>
                  <a:cubicBezTo>
                    <a:pt x="51" y="19"/>
                    <a:pt x="50" y="16"/>
                    <a:pt x="47" y="13"/>
                  </a:cubicBezTo>
                  <a:cubicBezTo>
                    <a:pt x="46" y="9"/>
                    <a:pt x="44" y="7"/>
                    <a:pt x="41" y="6"/>
                  </a:cubicBezTo>
                  <a:cubicBezTo>
                    <a:pt x="38" y="4"/>
                    <a:pt x="35" y="1"/>
                    <a:pt x="33" y="1"/>
                  </a:cubicBezTo>
                  <a:cubicBezTo>
                    <a:pt x="31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 rot="-1026756">
              <a:off x="4478776" y="4027021"/>
              <a:ext cx="30923" cy="33787"/>
            </a:xfrm>
            <a:custGeom>
              <a:avLst/>
              <a:gdLst/>
              <a:ahLst/>
              <a:cxnLst/>
              <a:rect l="l" t="t" r="r" b="b"/>
              <a:pathLst>
                <a:path w="54" h="59" extrusionOk="0">
                  <a:moveTo>
                    <a:pt x="28" y="0"/>
                  </a:moveTo>
                  <a:cubicBezTo>
                    <a:pt x="23" y="0"/>
                    <a:pt x="20" y="1"/>
                    <a:pt x="15" y="5"/>
                  </a:cubicBezTo>
                  <a:lnTo>
                    <a:pt x="11" y="8"/>
                  </a:lnTo>
                  <a:cubicBezTo>
                    <a:pt x="8" y="11"/>
                    <a:pt x="5" y="15"/>
                    <a:pt x="4" y="19"/>
                  </a:cubicBezTo>
                  <a:cubicBezTo>
                    <a:pt x="3" y="21"/>
                    <a:pt x="3" y="24"/>
                    <a:pt x="2" y="27"/>
                  </a:cubicBezTo>
                  <a:cubicBezTo>
                    <a:pt x="1" y="34"/>
                    <a:pt x="2" y="40"/>
                    <a:pt x="4" y="46"/>
                  </a:cubicBezTo>
                  <a:cubicBezTo>
                    <a:pt x="6" y="49"/>
                    <a:pt x="9" y="52"/>
                    <a:pt x="11" y="53"/>
                  </a:cubicBezTo>
                  <a:cubicBezTo>
                    <a:pt x="13" y="55"/>
                    <a:pt x="17" y="57"/>
                    <a:pt x="20" y="58"/>
                  </a:cubicBezTo>
                  <a:lnTo>
                    <a:pt x="27" y="58"/>
                  </a:lnTo>
                  <a:cubicBezTo>
                    <a:pt x="31" y="58"/>
                    <a:pt x="36" y="57"/>
                    <a:pt x="39" y="55"/>
                  </a:cubicBezTo>
                  <a:lnTo>
                    <a:pt x="44" y="52"/>
                  </a:lnTo>
                  <a:cubicBezTo>
                    <a:pt x="47" y="48"/>
                    <a:pt x="49" y="44"/>
                    <a:pt x="50" y="40"/>
                  </a:cubicBezTo>
                  <a:cubicBezTo>
                    <a:pt x="51" y="37"/>
                    <a:pt x="52" y="35"/>
                    <a:pt x="53" y="33"/>
                  </a:cubicBezTo>
                  <a:cubicBezTo>
                    <a:pt x="53" y="29"/>
                    <a:pt x="53" y="26"/>
                    <a:pt x="53" y="23"/>
                  </a:cubicBezTo>
                  <a:cubicBezTo>
                    <a:pt x="52" y="19"/>
                    <a:pt x="51" y="16"/>
                    <a:pt x="50" y="14"/>
                  </a:cubicBezTo>
                  <a:cubicBezTo>
                    <a:pt x="49" y="10"/>
                    <a:pt x="47" y="8"/>
                    <a:pt x="43" y="6"/>
                  </a:cubicBezTo>
                  <a:cubicBezTo>
                    <a:pt x="41" y="4"/>
                    <a:pt x="38" y="2"/>
                    <a:pt x="34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rot="-1026756">
              <a:off x="4430372" y="4081232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7" y="1"/>
                  </a:moveTo>
                  <a:cubicBezTo>
                    <a:pt x="22" y="1"/>
                    <a:pt x="17" y="2"/>
                    <a:pt x="13" y="5"/>
                  </a:cubicBezTo>
                  <a:lnTo>
                    <a:pt x="7" y="8"/>
                  </a:lnTo>
                  <a:cubicBezTo>
                    <a:pt x="5" y="11"/>
                    <a:pt x="3" y="15"/>
                    <a:pt x="1" y="19"/>
                  </a:cubicBezTo>
                  <a:lnTo>
                    <a:pt x="0" y="26"/>
                  </a:lnTo>
                  <a:cubicBezTo>
                    <a:pt x="0" y="30"/>
                    <a:pt x="1" y="35"/>
                    <a:pt x="4" y="38"/>
                  </a:cubicBezTo>
                  <a:cubicBezTo>
                    <a:pt x="5" y="42"/>
                    <a:pt x="7" y="45"/>
                    <a:pt x="9" y="48"/>
                  </a:cubicBezTo>
                  <a:cubicBezTo>
                    <a:pt x="10" y="52"/>
                    <a:pt x="13" y="54"/>
                    <a:pt x="15" y="56"/>
                  </a:cubicBezTo>
                  <a:cubicBezTo>
                    <a:pt x="18" y="58"/>
                    <a:pt x="20" y="59"/>
                    <a:pt x="24" y="61"/>
                  </a:cubicBezTo>
                  <a:cubicBezTo>
                    <a:pt x="25" y="61"/>
                    <a:pt x="27" y="61"/>
                    <a:pt x="29" y="61"/>
                  </a:cubicBezTo>
                  <a:cubicBezTo>
                    <a:pt x="34" y="61"/>
                    <a:pt x="39" y="60"/>
                    <a:pt x="43" y="57"/>
                  </a:cubicBezTo>
                  <a:lnTo>
                    <a:pt x="48" y="54"/>
                  </a:lnTo>
                  <a:cubicBezTo>
                    <a:pt x="52" y="50"/>
                    <a:pt x="54" y="47"/>
                    <a:pt x="55" y="43"/>
                  </a:cubicBezTo>
                  <a:lnTo>
                    <a:pt x="56" y="36"/>
                  </a:lnTo>
                  <a:cubicBezTo>
                    <a:pt x="56" y="31"/>
                    <a:pt x="54" y="27"/>
                    <a:pt x="53" y="24"/>
                  </a:cubicBezTo>
                  <a:cubicBezTo>
                    <a:pt x="51" y="20"/>
                    <a:pt x="48" y="17"/>
                    <a:pt x="47" y="14"/>
                  </a:cubicBezTo>
                  <a:cubicBezTo>
                    <a:pt x="45" y="10"/>
                    <a:pt x="43" y="8"/>
                    <a:pt x="41" y="6"/>
                  </a:cubicBezTo>
                  <a:cubicBezTo>
                    <a:pt x="38" y="5"/>
                    <a:pt x="35" y="2"/>
                    <a:pt x="32" y="1"/>
                  </a:cubicBezTo>
                  <a:cubicBezTo>
                    <a:pt x="30" y="1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 rot="-1026756">
              <a:off x="4462211" y="4145728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8" y="1"/>
                  </a:moveTo>
                  <a:cubicBezTo>
                    <a:pt x="26" y="1"/>
                    <a:pt x="24" y="1"/>
                    <a:pt x="23" y="1"/>
                  </a:cubicBezTo>
                  <a:cubicBezTo>
                    <a:pt x="19" y="1"/>
                    <a:pt x="16" y="3"/>
                    <a:pt x="14" y="4"/>
                  </a:cubicBezTo>
                  <a:lnTo>
                    <a:pt x="8" y="8"/>
                  </a:lnTo>
                  <a:cubicBezTo>
                    <a:pt x="5" y="11"/>
                    <a:pt x="3" y="15"/>
                    <a:pt x="2" y="19"/>
                  </a:cubicBezTo>
                  <a:lnTo>
                    <a:pt x="0" y="26"/>
                  </a:lnTo>
                  <a:cubicBezTo>
                    <a:pt x="0" y="30"/>
                    <a:pt x="3" y="35"/>
                    <a:pt x="5" y="38"/>
                  </a:cubicBezTo>
                  <a:lnTo>
                    <a:pt x="9" y="48"/>
                  </a:lnTo>
                  <a:cubicBezTo>
                    <a:pt x="12" y="52"/>
                    <a:pt x="14" y="54"/>
                    <a:pt x="16" y="55"/>
                  </a:cubicBezTo>
                  <a:cubicBezTo>
                    <a:pt x="18" y="57"/>
                    <a:pt x="22" y="60"/>
                    <a:pt x="25" y="61"/>
                  </a:cubicBezTo>
                  <a:lnTo>
                    <a:pt x="35" y="61"/>
                  </a:lnTo>
                  <a:cubicBezTo>
                    <a:pt x="38" y="60"/>
                    <a:pt x="42" y="58"/>
                    <a:pt x="44" y="57"/>
                  </a:cubicBezTo>
                  <a:lnTo>
                    <a:pt x="50" y="53"/>
                  </a:lnTo>
                  <a:cubicBezTo>
                    <a:pt x="52" y="51"/>
                    <a:pt x="54" y="46"/>
                    <a:pt x="55" y="42"/>
                  </a:cubicBezTo>
                  <a:lnTo>
                    <a:pt x="56" y="35"/>
                  </a:lnTo>
                  <a:cubicBezTo>
                    <a:pt x="56" y="30"/>
                    <a:pt x="55" y="26"/>
                    <a:pt x="53" y="23"/>
                  </a:cubicBezTo>
                  <a:cubicBezTo>
                    <a:pt x="52" y="19"/>
                    <a:pt x="50" y="16"/>
                    <a:pt x="47" y="13"/>
                  </a:cubicBezTo>
                  <a:cubicBezTo>
                    <a:pt x="46" y="10"/>
                    <a:pt x="44" y="7"/>
                    <a:pt x="42" y="6"/>
                  </a:cubicBezTo>
                  <a:cubicBezTo>
                    <a:pt x="38" y="4"/>
                    <a:pt x="36" y="1"/>
                    <a:pt x="33" y="1"/>
                  </a:cubicBezTo>
                  <a:cubicBezTo>
                    <a:pt x="31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 rot="-1026756">
              <a:off x="4412035" y="4200722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7" y="1"/>
                  </a:moveTo>
                  <a:cubicBezTo>
                    <a:pt x="25" y="1"/>
                    <a:pt x="23" y="1"/>
                    <a:pt x="22" y="1"/>
                  </a:cubicBezTo>
                  <a:cubicBezTo>
                    <a:pt x="18" y="1"/>
                    <a:pt x="16" y="3"/>
                    <a:pt x="13" y="5"/>
                  </a:cubicBezTo>
                  <a:lnTo>
                    <a:pt x="8" y="8"/>
                  </a:lnTo>
                  <a:cubicBezTo>
                    <a:pt x="5" y="11"/>
                    <a:pt x="3" y="15"/>
                    <a:pt x="2" y="19"/>
                  </a:cubicBezTo>
                  <a:lnTo>
                    <a:pt x="1" y="26"/>
                  </a:lnTo>
                  <a:cubicBezTo>
                    <a:pt x="1" y="30"/>
                    <a:pt x="2" y="35"/>
                    <a:pt x="4" y="38"/>
                  </a:cubicBezTo>
                  <a:cubicBezTo>
                    <a:pt x="6" y="42"/>
                    <a:pt x="7" y="45"/>
                    <a:pt x="10" y="48"/>
                  </a:cubicBezTo>
                  <a:cubicBezTo>
                    <a:pt x="11" y="52"/>
                    <a:pt x="13" y="54"/>
                    <a:pt x="16" y="56"/>
                  </a:cubicBezTo>
                  <a:cubicBezTo>
                    <a:pt x="18" y="58"/>
                    <a:pt x="21" y="60"/>
                    <a:pt x="24" y="61"/>
                  </a:cubicBezTo>
                  <a:lnTo>
                    <a:pt x="34" y="61"/>
                  </a:lnTo>
                  <a:cubicBezTo>
                    <a:pt x="37" y="61"/>
                    <a:pt x="41" y="60"/>
                    <a:pt x="44" y="57"/>
                  </a:cubicBezTo>
                  <a:lnTo>
                    <a:pt x="49" y="54"/>
                  </a:lnTo>
                  <a:cubicBezTo>
                    <a:pt x="52" y="51"/>
                    <a:pt x="54" y="46"/>
                    <a:pt x="55" y="43"/>
                  </a:cubicBezTo>
                  <a:lnTo>
                    <a:pt x="56" y="36"/>
                  </a:lnTo>
                  <a:cubicBezTo>
                    <a:pt x="56" y="32"/>
                    <a:pt x="55" y="27"/>
                    <a:pt x="53" y="23"/>
                  </a:cubicBezTo>
                  <a:cubicBezTo>
                    <a:pt x="51" y="19"/>
                    <a:pt x="49" y="16"/>
                    <a:pt x="48" y="13"/>
                  </a:cubicBezTo>
                  <a:cubicBezTo>
                    <a:pt x="45" y="10"/>
                    <a:pt x="43" y="8"/>
                    <a:pt x="41" y="6"/>
                  </a:cubicBezTo>
                  <a:cubicBezTo>
                    <a:pt x="39" y="4"/>
                    <a:pt x="35" y="3"/>
                    <a:pt x="32" y="1"/>
                  </a:cubicBezTo>
                  <a:cubicBezTo>
                    <a:pt x="30" y="1"/>
                    <a:pt x="29" y="1"/>
                    <a:pt x="27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 rot="-1026756">
              <a:off x="4456417" y="4265789"/>
              <a:ext cx="30923" cy="33787"/>
            </a:xfrm>
            <a:custGeom>
              <a:avLst/>
              <a:gdLst/>
              <a:ahLst/>
              <a:cxnLst/>
              <a:rect l="l" t="t" r="r" b="b"/>
              <a:pathLst>
                <a:path w="54" h="59" extrusionOk="0">
                  <a:moveTo>
                    <a:pt x="26" y="1"/>
                  </a:moveTo>
                  <a:cubicBezTo>
                    <a:pt x="23" y="1"/>
                    <a:pt x="19" y="3"/>
                    <a:pt x="15" y="5"/>
                  </a:cubicBezTo>
                  <a:lnTo>
                    <a:pt x="11" y="8"/>
                  </a:lnTo>
                  <a:cubicBezTo>
                    <a:pt x="8" y="11"/>
                    <a:pt x="5" y="15"/>
                    <a:pt x="4" y="19"/>
                  </a:cubicBezTo>
                  <a:cubicBezTo>
                    <a:pt x="3" y="21"/>
                    <a:pt x="3" y="25"/>
                    <a:pt x="2" y="27"/>
                  </a:cubicBezTo>
                  <a:cubicBezTo>
                    <a:pt x="1" y="30"/>
                    <a:pt x="1" y="34"/>
                    <a:pt x="2" y="37"/>
                  </a:cubicBezTo>
                  <a:cubicBezTo>
                    <a:pt x="2" y="40"/>
                    <a:pt x="3" y="44"/>
                    <a:pt x="5" y="46"/>
                  </a:cubicBezTo>
                  <a:cubicBezTo>
                    <a:pt x="7" y="49"/>
                    <a:pt x="9" y="52"/>
                    <a:pt x="11" y="54"/>
                  </a:cubicBezTo>
                  <a:cubicBezTo>
                    <a:pt x="13" y="55"/>
                    <a:pt x="17" y="57"/>
                    <a:pt x="20" y="58"/>
                  </a:cubicBezTo>
                  <a:lnTo>
                    <a:pt x="27" y="58"/>
                  </a:lnTo>
                  <a:cubicBezTo>
                    <a:pt x="31" y="58"/>
                    <a:pt x="36" y="57"/>
                    <a:pt x="39" y="55"/>
                  </a:cubicBezTo>
                  <a:lnTo>
                    <a:pt x="45" y="52"/>
                  </a:lnTo>
                  <a:cubicBezTo>
                    <a:pt x="48" y="48"/>
                    <a:pt x="50" y="45"/>
                    <a:pt x="51" y="40"/>
                  </a:cubicBezTo>
                  <a:cubicBezTo>
                    <a:pt x="51" y="38"/>
                    <a:pt x="52" y="35"/>
                    <a:pt x="54" y="33"/>
                  </a:cubicBezTo>
                  <a:cubicBezTo>
                    <a:pt x="54" y="29"/>
                    <a:pt x="54" y="26"/>
                    <a:pt x="54" y="22"/>
                  </a:cubicBezTo>
                  <a:cubicBezTo>
                    <a:pt x="54" y="19"/>
                    <a:pt x="52" y="16"/>
                    <a:pt x="50" y="14"/>
                  </a:cubicBezTo>
                  <a:cubicBezTo>
                    <a:pt x="49" y="10"/>
                    <a:pt x="47" y="8"/>
                    <a:pt x="43" y="6"/>
                  </a:cubicBezTo>
                  <a:cubicBezTo>
                    <a:pt x="41" y="3"/>
                    <a:pt x="38" y="2"/>
                    <a:pt x="36" y="1"/>
                  </a:cubicBezTo>
                  <a:lnTo>
                    <a:pt x="29" y="1"/>
                  </a:lnTo>
                  <a:cubicBezTo>
                    <a:pt x="28" y="1"/>
                    <a:pt x="27" y="1"/>
                    <a:pt x="26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 rot="-1026756">
              <a:off x="4407763" y="4338651"/>
              <a:ext cx="32641" cy="34932"/>
            </a:xfrm>
            <a:custGeom>
              <a:avLst/>
              <a:gdLst/>
              <a:ahLst/>
              <a:cxnLst/>
              <a:rect l="l" t="t" r="r" b="b"/>
              <a:pathLst>
                <a:path w="57" h="61" extrusionOk="0">
                  <a:moveTo>
                    <a:pt x="28" y="1"/>
                  </a:moveTo>
                  <a:cubicBezTo>
                    <a:pt x="26" y="1"/>
                    <a:pt x="24" y="1"/>
                    <a:pt x="23" y="2"/>
                  </a:cubicBezTo>
                  <a:cubicBezTo>
                    <a:pt x="19" y="2"/>
                    <a:pt x="16" y="3"/>
                    <a:pt x="13" y="4"/>
                  </a:cubicBezTo>
                  <a:lnTo>
                    <a:pt x="8" y="8"/>
                  </a:lnTo>
                  <a:cubicBezTo>
                    <a:pt x="5" y="12"/>
                    <a:pt x="3" y="15"/>
                    <a:pt x="1" y="19"/>
                  </a:cubicBezTo>
                  <a:lnTo>
                    <a:pt x="0" y="26"/>
                  </a:lnTo>
                  <a:cubicBezTo>
                    <a:pt x="0" y="31"/>
                    <a:pt x="1" y="35"/>
                    <a:pt x="4" y="38"/>
                  </a:cubicBezTo>
                  <a:cubicBezTo>
                    <a:pt x="6" y="42"/>
                    <a:pt x="8" y="45"/>
                    <a:pt x="9" y="49"/>
                  </a:cubicBezTo>
                  <a:cubicBezTo>
                    <a:pt x="10" y="52"/>
                    <a:pt x="13" y="54"/>
                    <a:pt x="16" y="55"/>
                  </a:cubicBezTo>
                  <a:cubicBezTo>
                    <a:pt x="18" y="57"/>
                    <a:pt x="22" y="60"/>
                    <a:pt x="25" y="60"/>
                  </a:cubicBezTo>
                  <a:cubicBezTo>
                    <a:pt x="26" y="60"/>
                    <a:pt x="28" y="61"/>
                    <a:pt x="29" y="61"/>
                  </a:cubicBezTo>
                  <a:cubicBezTo>
                    <a:pt x="31" y="61"/>
                    <a:pt x="33" y="60"/>
                    <a:pt x="35" y="60"/>
                  </a:cubicBezTo>
                  <a:cubicBezTo>
                    <a:pt x="37" y="60"/>
                    <a:pt x="41" y="59"/>
                    <a:pt x="44" y="57"/>
                  </a:cubicBezTo>
                  <a:lnTo>
                    <a:pt x="48" y="53"/>
                  </a:lnTo>
                  <a:cubicBezTo>
                    <a:pt x="52" y="50"/>
                    <a:pt x="54" y="46"/>
                    <a:pt x="55" y="42"/>
                  </a:cubicBezTo>
                  <a:lnTo>
                    <a:pt x="56" y="35"/>
                  </a:lnTo>
                  <a:cubicBezTo>
                    <a:pt x="56" y="31"/>
                    <a:pt x="55" y="26"/>
                    <a:pt x="53" y="23"/>
                  </a:cubicBezTo>
                  <a:cubicBezTo>
                    <a:pt x="51" y="19"/>
                    <a:pt x="49" y="16"/>
                    <a:pt x="47" y="13"/>
                  </a:cubicBezTo>
                  <a:cubicBezTo>
                    <a:pt x="46" y="9"/>
                    <a:pt x="44" y="7"/>
                    <a:pt x="41" y="6"/>
                  </a:cubicBezTo>
                  <a:cubicBezTo>
                    <a:pt x="38" y="4"/>
                    <a:pt x="36" y="2"/>
                    <a:pt x="33" y="2"/>
                  </a:cubicBezTo>
                  <a:cubicBezTo>
                    <a:pt x="31" y="1"/>
                    <a:pt x="29" y="1"/>
                    <a:pt x="28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 rot="-1026756">
              <a:off x="4430052" y="4420709"/>
              <a:ext cx="34359" cy="30923"/>
            </a:xfrm>
            <a:custGeom>
              <a:avLst/>
              <a:gdLst/>
              <a:ahLst/>
              <a:cxnLst/>
              <a:rect l="l" t="t" r="r" b="b"/>
              <a:pathLst>
                <a:path w="60" h="54" extrusionOk="0">
                  <a:moveTo>
                    <a:pt x="27" y="0"/>
                  </a:moveTo>
                  <a:cubicBezTo>
                    <a:pt x="26" y="0"/>
                    <a:pt x="24" y="1"/>
                    <a:pt x="22" y="1"/>
                  </a:cubicBezTo>
                  <a:cubicBezTo>
                    <a:pt x="19" y="1"/>
                    <a:pt x="17" y="2"/>
                    <a:pt x="13" y="5"/>
                  </a:cubicBezTo>
                  <a:cubicBezTo>
                    <a:pt x="10" y="6"/>
                    <a:pt x="8" y="8"/>
                    <a:pt x="7" y="11"/>
                  </a:cubicBezTo>
                  <a:cubicBezTo>
                    <a:pt x="4" y="14"/>
                    <a:pt x="2" y="17"/>
                    <a:pt x="2" y="19"/>
                  </a:cubicBezTo>
                  <a:lnTo>
                    <a:pt x="1" y="26"/>
                  </a:lnTo>
                  <a:cubicBezTo>
                    <a:pt x="1" y="30"/>
                    <a:pt x="2" y="35"/>
                    <a:pt x="4" y="39"/>
                  </a:cubicBezTo>
                  <a:lnTo>
                    <a:pt x="8" y="44"/>
                  </a:lnTo>
                  <a:cubicBezTo>
                    <a:pt x="11" y="47"/>
                    <a:pt x="15" y="49"/>
                    <a:pt x="19" y="51"/>
                  </a:cubicBezTo>
                  <a:lnTo>
                    <a:pt x="27" y="53"/>
                  </a:lnTo>
                  <a:cubicBezTo>
                    <a:pt x="28" y="53"/>
                    <a:pt x="30" y="54"/>
                    <a:pt x="32" y="54"/>
                  </a:cubicBezTo>
                  <a:cubicBezTo>
                    <a:pt x="33" y="54"/>
                    <a:pt x="35" y="53"/>
                    <a:pt x="37" y="53"/>
                  </a:cubicBezTo>
                  <a:cubicBezTo>
                    <a:pt x="40" y="53"/>
                    <a:pt x="43" y="52"/>
                    <a:pt x="47" y="51"/>
                  </a:cubicBezTo>
                  <a:cubicBezTo>
                    <a:pt x="49" y="48"/>
                    <a:pt x="51" y="46"/>
                    <a:pt x="53" y="44"/>
                  </a:cubicBezTo>
                  <a:cubicBezTo>
                    <a:pt x="56" y="42"/>
                    <a:pt x="57" y="38"/>
                    <a:pt x="58" y="35"/>
                  </a:cubicBezTo>
                  <a:lnTo>
                    <a:pt x="59" y="28"/>
                  </a:lnTo>
                  <a:cubicBezTo>
                    <a:pt x="59" y="24"/>
                    <a:pt x="58" y="19"/>
                    <a:pt x="56" y="16"/>
                  </a:cubicBezTo>
                  <a:lnTo>
                    <a:pt x="51" y="10"/>
                  </a:lnTo>
                  <a:cubicBezTo>
                    <a:pt x="48" y="7"/>
                    <a:pt x="45" y="5"/>
                    <a:pt x="40" y="4"/>
                  </a:cubicBezTo>
                  <a:lnTo>
                    <a:pt x="32" y="1"/>
                  </a:lnTo>
                  <a:cubicBezTo>
                    <a:pt x="31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01" name="Google Shape;301;p29"/>
            <p:cNvGrpSpPr/>
            <p:nvPr/>
          </p:nvGrpSpPr>
          <p:grpSpPr>
            <a:xfrm>
              <a:off x="2265126" y="2910555"/>
              <a:ext cx="701684" cy="459316"/>
              <a:chOff x="2265126" y="2910555"/>
              <a:chExt cx="701684" cy="459316"/>
            </a:xfrm>
          </p:grpSpPr>
          <p:sp>
            <p:nvSpPr>
              <p:cNvPr id="302" name="Google Shape;302;p29"/>
              <p:cNvSpPr/>
              <p:nvPr/>
            </p:nvSpPr>
            <p:spPr>
              <a:xfrm rot="-1026756">
                <a:off x="2319837" y="2986339"/>
                <a:ext cx="40085" cy="383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7" extrusionOk="0">
                    <a:moveTo>
                      <a:pt x="38" y="0"/>
                    </a:moveTo>
                    <a:cubicBezTo>
                      <a:pt x="32" y="0"/>
                      <a:pt x="27" y="2"/>
                      <a:pt x="21" y="5"/>
                    </a:cubicBezTo>
                    <a:lnTo>
                      <a:pt x="17" y="8"/>
                    </a:lnTo>
                    <a:cubicBezTo>
                      <a:pt x="12" y="9"/>
                      <a:pt x="10" y="12"/>
                      <a:pt x="8" y="16"/>
                    </a:cubicBezTo>
                    <a:cubicBezTo>
                      <a:pt x="4" y="18"/>
                      <a:pt x="3" y="22"/>
                      <a:pt x="2" y="26"/>
                    </a:cubicBezTo>
                    <a:cubicBezTo>
                      <a:pt x="1" y="30"/>
                      <a:pt x="1" y="35"/>
                      <a:pt x="2" y="39"/>
                    </a:cubicBezTo>
                    <a:cubicBezTo>
                      <a:pt x="2" y="43"/>
                      <a:pt x="3" y="47"/>
                      <a:pt x="5" y="50"/>
                    </a:cubicBezTo>
                    <a:lnTo>
                      <a:pt x="10" y="57"/>
                    </a:lnTo>
                    <a:cubicBezTo>
                      <a:pt x="14" y="61"/>
                      <a:pt x="19" y="64"/>
                      <a:pt x="24" y="65"/>
                    </a:cubicBezTo>
                    <a:lnTo>
                      <a:pt x="32" y="66"/>
                    </a:lnTo>
                    <a:cubicBezTo>
                      <a:pt x="39" y="66"/>
                      <a:pt x="43" y="65"/>
                      <a:pt x="49" y="62"/>
                    </a:cubicBezTo>
                    <a:lnTo>
                      <a:pt x="53" y="59"/>
                    </a:lnTo>
                    <a:cubicBezTo>
                      <a:pt x="58" y="57"/>
                      <a:pt x="60" y="54"/>
                      <a:pt x="62" y="50"/>
                    </a:cubicBezTo>
                    <a:cubicBezTo>
                      <a:pt x="66" y="48"/>
                      <a:pt x="67" y="44"/>
                      <a:pt x="68" y="40"/>
                    </a:cubicBezTo>
                    <a:cubicBezTo>
                      <a:pt x="69" y="36"/>
                      <a:pt x="69" y="31"/>
                      <a:pt x="68" y="28"/>
                    </a:cubicBezTo>
                    <a:cubicBezTo>
                      <a:pt x="68" y="24"/>
                      <a:pt x="67" y="19"/>
                      <a:pt x="65" y="16"/>
                    </a:cubicBezTo>
                    <a:lnTo>
                      <a:pt x="60" y="9"/>
                    </a:lnTo>
                    <a:cubicBezTo>
                      <a:pt x="56" y="6"/>
                      <a:pt x="51" y="3"/>
                      <a:pt x="46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 rot="-1026756">
                <a:off x="2391454" y="3073239"/>
                <a:ext cx="40658" cy="37795"/>
              </a:xfrm>
              <a:custGeom>
                <a:avLst/>
                <a:gdLst/>
                <a:ahLst/>
                <a:cxnLst/>
                <a:rect l="l" t="t" r="r" b="b"/>
                <a:pathLst>
                  <a:path w="71" h="66" extrusionOk="0">
                    <a:moveTo>
                      <a:pt x="38" y="0"/>
                    </a:moveTo>
                    <a:cubicBezTo>
                      <a:pt x="32" y="0"/>
                      <a:pt x="27" y="2"/>
                      <a:pt x="22" y="5"/>
                    </a:cubicBezTo>
                    <a:lnTo>
                      <a:pt x="23" y="5"/>
                    </a:lnTo>
                    <a:lnTo>
                      <a:pt x="18" y="7"/>
                    </a:lnTo>
                    <a:cubicBezTo>
                      <a:pt x="14" y="9"/>
                      <a:pt x="11" y="12"/>
                      <a:pt x="9" y="15"/>
                    </a:cubicBezTo>
                    <a:cubicBezTo>
                      <a:pt x="5" y="18"/>
                      <a:pt x="4" y="22"/>
                      <a:pt x="3" y="26"/>
                    </a:cubicBezTo>
                    <a:cubicBezTo>
                      <a:pt x="1" y="34"/>
                      <a:pt x="2" y="43"/>
                      <a:pt x="6" y="51"/>
                    </a:cubicBezTo>
                    <a:lnTo>
                      <a:pt x="11" y="56"/>
                    </a:lnTo>
                    <a:cubicBezTo>
                      <a:pt x="15" y="61"/>
                      <a:pt x="20" y="63"/>
                      <a:pt x="25" y="64"/>
                    </a:cubicBezTo>
                    <a:lnTo>
                      <a:pt x="33" y="65"/>
                    </a:lnTo>
                    <a:cubicBezTo>
                      <a:pt x="39" y="65"/>
                      <a:pt x="44" y="64"/>
                      <a:pt x="49" y="62"/>
                    </a:cubicBezTo>
                    <a:lnTo>
                      <a:pt x="55" y="59"/>
                    </a:lnTo>
                    <a:cubicBezTo>
                      <a:pt x="58" y="56"/>
                      <a:pt x="61" y="54"/>
                      <a:pt x="63" y="51"/>
                    </a:cubicBezTo>
                    <a:cubicBezTo>
                      <a:pt x="66" y="47"/>
                      <a:pt x="68" y="44"/>
                      <a:pt x="69" y="40"/>
                    </a:cubicBezTo>
                    <a:cubicBezTo>
                      <a:pt x="70" y="36"/>
                      <a:pt x="70" y="32"/>
                      <a:pt x="69" y="27"/>
                    </a:cubicBezTo>
                    <a:cubicBezTo>
                      <a:pt x="69" y="23"/>
                      <a:pt x="68" y="19"/>
                      <a:pt x="66" y="16"/>
                    </a:cubicBezTo>
                    <a:lnTo>
                      <a:pt x="60" y="9"/>
                    </a:lnTo>
                    <a:cubicBezTo>
                      <a:pt x="57" y="5"/>
                      <a:pt x="51" y="3"/>
                      <a:pt x="47" y="2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 rot="-1026756">
                <a:off x="2454108" y="2982515"/>
                <a:ext cx="37795" cy="38941"/>
              </a:xfrm>
              <a:custGeom>
                <a:avLst/>
                <a:gdLst/>
                <a:ahLst/>
                <a:cxnLst/>
                <a:rect l="l" t="t" r="r" b="b"/>
                <a:pathLst>
                  <a:path w="66" h="68" extrusionOk="0">
                    <a:moveTo>
                      <a:pt x="33" y="1"/>
                    </a:moveTo>
                    <a:cubicBezTo>
                      <a:pt x="28" y="1"/>
                      <a:pt x="22" y="3"/>
                      <a:pt x="18" y="5"/>
                    </a:cubicBezTo>
                    <a:lnTo>
                      <a:pt x="11" y="10"/>
                    </a:lnTo>
                    <a:cubicBezTo>
                      <a:pt x="8" y="14"/>
                      <a:pt x="4" y="19"/>
                      <a:pt x="3" y="24"/>
                    </a:cubicBezTo>
                    <a:lnTo>
                      <a:pt x="2" y="29"/>
                    </a:lnTo>
                    <a:cubicBezTo>
                      <a:pt x="1" y="33"/>
                      <a:pt x="1" y="38"/>
                      <a:pt x="2" y="41"/>
                    </a:cubicBezTo>
                    <a:cubicBezTo>
                      <a:pt x="2" y="45"/>
                      <a:pt x="3" y="49"/>
                      <a:pt x="5" y="53"/>
                    </a:cubicBezTo>
                    <a:cubicBezTo>
                      <a:pt x="10" y="60"/>
                      <a:pt x="16" y="64"/>
                      <a:pt x="24" y="67"/>
                    </a:cubicBezTo>
                    <a:lnTo>
                      <a:pt x="32" y="68"/>
                    </a:lnTo>
                    <a:cubicBezTo>
                      <a:pt x="38" y="68"/>
                      <a:pt x="43" y="67"/>
                      <a:pt x="49" y="63"/>
                    </a:cubicBezTo>
                    <a:lnTo>
                      <a:pt x="55" y="59"/>
                    </a:lnTo>
                    <a:cubicBezTo>
                      <a:pt x="59" y="54"/>
                      <a:pt x="61" y="50"/>
                      <a:pt x="63" y="44"/>
                    </a:cubicBezTo>
                    <a:lnTo>
                      <a:pt x="65" y="41"/>
                    </a:lnTo>
                    <a:cubicBezTo>
                      <a:pt x="66" y="37"/>
                      <a:pt x="66" y="32"/>
                      <a:pt x="65" y="29"/>
                    </a:cubicBezTo>
                    <a:cubicBezTo>
                      <a:pt x="63" y="24"/>
                      <a:pt x="62" y="20"/>
                      <a:pt x="60" y="16"/>
                    </a:cubicBezTo>
                    <a:cubicBezTo>
                      <a:pt x="58" y="13"/>
                      <a:pt x="56" y="10"/>
                      <a:pt x="52" y="7"/>
                    </a:cubicBezTo>
                    <a:cubicBezTo>
                      <a:pt x="49" y="5"/>
                      <a:pt x="46" y="3"/>
                      <a:pt x="41" y="2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 rot="-1026756">
                <a:off x="2550619" y="3062451"/>
                <a:ext cx="37795" cy="38941"/>
              </a:xfrm>
              <a:custGeom>
                <a:avLst/>
                <a:gdLst/>
                <a:ahLst/>
                <a:cxnLst/>
                <a:rect l="l" t="t" r="r" b="b"/>
                <a:pathLst>
                  <a:path w="66" h="68" extrusionOk="0">
                    <a:moveTo>
                      <a:pt x="33" y="0"/>
                    </a:moveTo>
                    <a:cubicBezTo>
                      <a:pt x="27" y="0"/>
                      <a:pt x="22" y="1"/>
                      <a:pt x="17" y="5"/>
                    </a:cubicBezTo>
                    <a:lnTo>
                      <a:pt x="11" y="9"/>
                    </a:lnTo>
                    <a:cubicBezTo>
                      <a:pt x="7" y="12"/>
                      <a:pt x="4" y="18"/>
                      <a:pt x="3" y="22"/>
                    </a:cubicBezTo>
                    <a:lnTo>
                      <a:pt x="2" y="27"/>
                    </a:lnTo>
                    <a:cubicBezTo>
                      <a:pt x="0" y="31"/>
                      <a:pt x="0" y="36"/>
                      <a:pt x="2" y="39"/>
                    </a:cubicBezTo>
                    <a:cubicBezTo>
                      <a:pt x="2" y="44"/>
                      <a:pt x="3" y="48"/>
                      <a:pt x="5" y="51"/>
                    </a:cubicBezTo>
                    <a:cubicBezTo>
                      <a:pt x="7" y="55"/>
                      <a:pt x="11" y="58"/>
                      <a:pt x="14" y="60"/>
                    </a:cubicBezTo>
                    <a:cubicBezTo>
                      <a:pt x="16" y="63"/>
                      <a:pt x="21" y="65"/>
                      <a:pt x="24" y="66"/>
                    </a:cubicBezTo>
                    <a:lnTo>
                      <a:pt x="33" y="67"/>
                    </a:lnTo>
                    <a:cubicBezTo>
                      <a:pt x="39" y="67"/>
                      <a:pt x="44" y="65"/>
                      <a:pt x="49" y="63"/>
                    </a:cubicBezTo>
                    <a:lnTo>
                      <a:pt x="54" y="58"/>
                    </a:lnTo>
                    <a:cubicBezTo>
                      <a:pt x="59" y="54"/>
                      <a:pt x="62" y="49"/>
                      <a:pt x="63" y="44"/>
                    </a:cubicBezTo>
                    <a:lnTo>
                      <a:pt x="64" y="39"/>
                    </a:lnTo>
                    <a:cubicBezTo>
                      <a:pt x="65" y="36"/>
                      <a:pt x="65" y="31"/>
                      <a:pt x="64" y="27"/>
                    </a:cubicBezTo>
                    <a:cubicBezTo>
                      <a:pt x="64" y="22"/>
                      <a:pt x="63" y="19"/>
                      <a:pt x="61" y="16"/>
                    </a:cubicBezTo>
                    <a:cubicBezTo>
                      <a:pt x="59" y="11"/>
                      <a:pt x="55" y="9"/>
                      <a:pt x="52" y="7"/>
                    </a:cubicBezTo>
                    <a:cubicBezTo>
                      <a:pt x="50" y="3"/>
                      <a:pt x="45" y="2"/>
                      <a:pt x="42" y="1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 rot="-1026756">
                <a:off x="2591408" y="2915460"/>
                <a:ext cx="38940" cy="372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5" extrusionOk="0">
                    <a:moveTo>
                      <a:pt x="34" y="1"/>
                    </a:moveTo>
                    <a:cubicBezTo>
                      <a:pt x="32" y="1"/>
                      <a:pt x="30" y="1"/>
                      <a:pt x="28" y="1"/>
                    </a:cubicBezTo>
                    <a:cubicBezTo>
                      <a:pt x="24" y="1"/>
                      <a:pt x="20" y="3"/>
                      <a:pt x="16" y="5"/>
                    </a:cubicBezTo>
                    <a:cubicBezTo>
                      <a:pt x="13" y="7"/>
                      <a:pt x="10" y="9"/>
                      <a:pt x="7" y="13"/>
                    </a:cubicBezTo>
                    <a:cubicBezTo>
                      <a:pt x="4" y="16"/>
                      <a:pt x="3" y="19"/>
                      <a:pt x="2" y="24"/>
                    </a:cubicBezTo>
                    <a:lnTo>
                      <a:pt x="1" y="32"/>
                    </a:lnTo>
                    <a:cubicBezTo>
                      <a:pt x="1" y="37"/>
                      <a:pt x="2" y="43"/>
                      <a:pt x="5" y="47"/>
                    </a:cubicBezTo>
                    <a:lnTo>
                      <a:pt x="10" y="54"/>
                    </a:lnTo>
                    <a:cubicBezTo>
                      <a:pt x="14" y="59"/>
                      <a:pt x="19" y="61"/>
                      <a:pt x="24" y="62"/>
                    </a:cubicBezTo>
                    <a:lnTo>
                      <a:pt x="28" y="64"/>
                    </a:lnTo>
                    <a:cubicBezTo>
                      <a:pt x="30" y="65"/>
                      <a:pt x="32" y="65"/>
                      <a:pt x="34" y="65"/>
                    </a:cubicBezTo>
                    <a:cubicBezTo>
                      <a:pt x="37" y="65"/>
                      <a:pt x="39" y="65"/>
                      <a:pt x="41" y="64"/>
                    </a:cubicBezTo>
                    <a:cubicBezTo>
                      <a:pt x="44" y="63"/>
                      <a:pt x="49" y="62"/>
                      <a:pt x="52" y="60"/>
                    </a:cubicBezTo>
                    <a:cubicBezTo>
                      <a:pt x="56" y="59"/>
                      <a:pt x="59" y="55"/>
                      <a:pt x="61" y="52"/>
                    </a:cubicBezTo>
                    <a:cubicBezTo>
                      <a:pt x="63" y="48"/>
                      <a:pt x="66" y="45"/>
                      <a:pt x="67" y="41"/>
                    </a:cubicBezTo>
                    <a:lnTo>
                      <a:pt x="68" y="33"/>
                    </a:lnTo>
                    <a:cubicBezTo>
                      <a:pt x="68" y="27"/>
                      <a:pt x="67" y="22"/>
                      <a:pt x="63" y="17"/>
                    </a:cubicBezTo>
                    <a:lnTo>
                      <a:pt x="59" y="10"/>
                    </a:lnTo>
                    <a:cubicBezTo>
                      <a:pt x="54" y="7"/>
                      <a:pt x="50" y="4"/>
                      <a:pt x="44" y="3"/>
                    </a:cubicBezTo>
                    <a:lnTo>
                      <a:pt x="41" y="1"/>
                    </a:lnTo>
                    <a:cubicBezTo>
                      <a:pt x="39" y="1"/>
                      <a:pt x="37" y="1"/>
                      <a:pt x="34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 rot="-1026756">
                <a:off x="2705552" y="3030174"/>
                <a:ext cx="10880" cy="859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10" y="0"/>
                    </a:moveTo>
                    <a:cubicBezTo>
                      <a:pt x="1" y="1"/>
                      <a:pt x="1" y="14"/>
                      <a:pt x="10" y="15"/>
                    </a:cubicBezTo>
                    <a:cubicBezTo>
                      <a:pt x="18" y="14"/>
                      <a:pt x="18" y="1"/>
                      <a:pt x="10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 rot="-1026756">
                <a:off x="2786583" y="2940541"/>
                <a:ext cx="10880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19" h="17" extrusionOk="0">
                    <a:moveTo>
                      <a:pt x="10" y="1"/>
                    </a:moveTo>
                    <a:cubicBezTo>
                      <a:pt x="1" y="2"/>
                      <a:pt x="1" y="15"/>
                      <a:pt x="10" y="16"/>
                    </a:cubicBezTo>
                    <a:cubicBezTo>
                      <a:pt x="19" y="15"/>
                      <a:pt x="19" y="2"/>
                      <a:pt x="10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 rot="-1026756">
                <a:off x="2900075" y="3027308"/>
                <a:ext cx="10308" cy="916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6" extrusionOk="0">
                    <a:moveTo>
                      <a:pt x="9" y="0"/>
                    </a:moveTo>
                    <a:cubicBezTo>
                      <a:pt x="0" y="1"/>
                      <a:pt x="0" y="14"/>
                      <a:pt x="9" y="16"/>
                    </a:cubicBezTo>
                    <a:cubicBezTo>
                      <a:pt x="18" y="14"/>
                      <a:pt x="18" y="1"/>
                      <a:pt x="9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 rot="-1026756">
                <a:off x="2786387" y="3123405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7" y="1"/>
                      <a:pt x="22" y="2"/>
                      <a:pt x="17" y="5"/>
                    </a:cubicBezTo>
                    <a:lnTo>
                      <a:pt x="10" y="10"/>
                    </a:lnTo>
                    <a:cubicBezTo>
                      <a:pt x="6" y="14"/>
                      <a:pt x="3" y="19"/>
                      <a:pt x="2" y="24"/>
                    </a:cubicBezTo>
                    <a:lnTo>
                      <a:pt x="1" y="32"/>
                    </a:lnTo>
                    <a:cubicBezTo>
                      <a:pt x="1" y="38"/>
                      <a:pt x="2" y="43"/>
                      <a:pt x="5" y="48"/>
                    </a:cubicBezTo>
                    <a:lnTo>
                      <a:pt x="5" y="49"/>
                    </a:lnTo>
                    <a:cubicBezTo>
                      <a:pt x="6" y="50"/>
                      <a:pt x="8" y="52"/>
                      <a:pt x="9" y="54"/>
                    </a:cubicBezTo>
                    <a:cubicBezTo>
                      <a:pt x="10" y="58"/>
                      <a:pt x="13" y="60"/>
                      <a:pt x="17" y="62"/>
                    </a:cubicBezTo>
                    <a:cubicBezTo>
                      <a:pt x="19" y="66"/>
                      <a:pt x="23" y="68"/>
                      <a:pt x="27" y="68"/>
                    </a:cubicBezTo>
                    <a:cubicBezTo>
                      <a:pt x="29" y="68"/>
                      <a:pt x="31" y="69"/>
                      <a:pt x="33" y="69"/>
                    </a:cubicBezTo>
                    <a:cubicBezTo>
                      <a:pt x="36" y="69"/>
                      <a:pt x="38" y="68"/>
                      <a:pt x="40" y="68"/>
                    </a:cubicBezTo>
                    <a:cubicBezTo>
                      <a:pt x="43" y="68"/>
                      <a:pt x="48" y="67"/>
                      <a:pt x="51" y="64"/>
                    </a:cubicBezTo>
                    <a:lnTo>
                      <a:pt x="58" y="60"/>
                    </a:lnTo>
                    <a:cubicBezTo>
                      <a:pt x="61" y="56"/>
                      <a:pt x="65" y="51"/>
                      <a:pt x="66" y="45"/>
                    </a:cubicBezTo>
                    <a:lnTo>
                      <a:pt x="67" y="38"/>
                    </a:lnTo>
                    <a:cubicBezTo>
                      <a:pt x="67" y="32"/>
                      <a:pt x="66" y="26"/>
                      <a:pt x="62" y="22"/>
                    </a:cubicBezTo>
                    <a:cubicBezTo>
                      <a:pt x="61" y="20"/>
                      <a:pt x="60" y="17"/>
                      <a:pt x="60" y="16"/>
                    </a:cubicBezTo>
                    <a:cubicBezTo>
                      <a:pt x="58" y="13"/>
                      <a:pt x="55" y="10"/>
                      <a:pt x="51" y="7"/>
                    </a:cubicBezTo>
                    <a:cubicBezTo>
                      <a:pt x="49" y="4"/>
                      <a:pt x="44" y="3"/>
                      <a:pt x="41" y="2"/>
                    </a:cubicBezTo>
                    <a:cubicBezTo>
                      <a:pt x="38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 rot="-1026756">
                <a:off x="2923816" y="3173914"/>
                <a:ext cx="38368" cy="3722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5" extrusionOk="0">
                    <a:moveTo>
                      <a:pt x="34" y="0"/>
                    </a:moveTo>
                    <a:cubicBezTo>
                      <a:pt x="32" y="0"/>
                      <a:pt x="29" y="1"/>
                      <a:pt x="27" y="1"/>
                    </a:cubicBezTo>
                    <a:cubicBezTo>
                      <a:pt x="23" y="1"/>
                      <a:pt x="19" y="3"/>
                      <a:pt x="16" y="6"/>
                    </a:cubicBezTo>
                    <a:cubicBezTo>
                      <a:pt x="12" y="7"/>
                      <a:pt x="9" y="10"/>
                      <a:pt x="7" y="13"/>
                    </a:cubicBezTo>
                    <a:cubicBezTo>
                      <a:pt x="4" y="16"/>
                      <a:pt x="2" y="20"/>
                      <a:pt x="2" y="24"/>
                    </a:cubicBezTo>
                    <a:lnTo>
                      <a:pt x="0" y="32"/>
                    </a:lnTo>
                    <a:cubicBezTo>
                      <a:pt x="0" y="38"/>
                      <a:pt x="2" y="44"/>
                      <a:pt x="4" y="48"/>
                    </a:cubicBezTo>
                    <a:lnTo>
                      <a:pt x="9" y="55"/>
                    </a:lnTo>
                    <a:cubicBezTo>
                      <a:pt x="13" y="58"/>
                      <a:pt x="18" y="62"/>
                      <a:pt x="23" y="63"/>
                    </a:cubicBezTo>
                    <a:lnTo>
                      <a:pt x="27" y="64"/>
                    </a:lnTo>
                    <a:cubicBezTo>
                      <a:pt x="29" y="64"/>
                      <a:pt x="31" y="65"/>
                      <a:pt x="33" y="65"/>
                    </a:cubicBezTo>
                    <a:cubicBezTo>
                      <a:pt x="35" y="65"/>
                      <a:pt x="37" y="64"/>
                      <a:pt x="40" y="64"/>
                    </a:cubicBezTo>
                    <a:cubicBezTo>
                      <a:pt x="44" y="64"/>
                      <a:pt x="47" y="63"/>
                      <a:pt x="52" y="60"/>
                    </a:cubicBezTo>
                    <a:cubicBezTo>
                      <a:pt x="55" y="58"/>
                      <a:pt x="57" y="56"/>
                      <a:pt x="60" y="53"/>
                    </a:cubicBezTo>
                    <a:cubicBezTo>
                      <a:pt x="63" y="49"/>
                      <a:pt x="65" y="45"/>
                      <a:pt x="65" y="41"/>
                    </a:cubicBezTo>
                    <a:lnTo>
                      <a:pt x="66" y="32"/>
                    </a:lnTo>
                    <a:cubicBezTo>
                      <a:pt x="66" y="27"/>
                      <a:pt x="65" y="22"/>
                      <a:pt x="63" y="17"/>
                    </a:cubicBezTo>
                    <a:lnTo>
                      <a:pt x="57" y="11"/>
                    </a:lnTo>
                    <a:cubicBezTo>
                      <a:pt x="54" y="7"/>
                      <a:pt x="48" y="5"/>
                      <a:pt x="44" y="2"/>
                    </a:cubicBezTo>
                    <a:lnTo>
                      <a:pt x="40" y="1"/>
                    </a:lnTo>
                    <a:cubicBezTo>
                      <a:pt x="38" y="1"/>
                      <a:pt x="36" y="0"/>
                      <a:pt x="34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 rot="-1026756">
                <a:off x="2824263" y="3282551"/>
                <a:ext cx="38368" cy="41231"/>
              </a:xfrm>
              <a:custGeom>
                <a:avLst/>
                <a:gdLst/>
                <a:ahLst/>
                <a:cxnLst/>
                <a:rect l="l" t="t" r="r" b="b"/>
                <a:pathLst>
                  <a:path w="67" h="72" extrusionOk="0">
                    <a:moveTo>
                      <a:pt x="34" y="1"/>
                    </a:moveTo>
                    <a:cubicBezTo>
                      <a:pt x="29" y="1"/>
                      <a:pt x="23" y="2"/>
                      <a:pt x="19" y="4"/>
                    </a:cubicBezTo>
                    <a:lnTo>
                      <a:pt x="13" y="10"/>
                    </a:lnTo>
                    <a:cubicBezTo>
                      <a:pt x="9" y="13"/>
                      <a:pt x="6" y="19"/>
                      <a:pt x="4" y="23"/>
                    </a:cubicBezTo>
                    <a:lnTo>
                      <a:pt x="2" y="31"/>
                    </a:lnTo>
                    <a:cubicBezTo>
                      <a:pt x="1" y="36"/>
                      <a:pt x="1" y="40"/>
                      <a:pt x="2" y="45"/>
                    </a:cubicBezTo>
                    <a:cubicBezTo>
                      <a:pt x="2" y="48"/>
                      <a:pt x="3" y="52"/>
                      <a:pt x="5" y="56"/>
                    </a:cubicBezTo>
                    <a:cubicBezTo>
                      <a:pt x="8" y="59"/>
                      <a:pt x="11" y="62"/>
                      <a:pt x="14" y="65"/>
                    </a:cubicBezTo>
                    <a:cubicBezTo>
                      <a:pt x="16" y="68"/>
                      <a:pt x="21" y="69"/>
                      <a:pt x="24" y="70"/>
                    </a:cubicBezTo>
                    <a:lnTo>
                      <a:pt x="33" y="71"/>
                    </a:lnTo>
                    <a:cubicBezTo>
                      <a:pt x="39" y="71"/>
                      <a:pt x="44" y="70"/>
                      <a:pt x="49" y="67"/>
                    </a:cubicBezTo>
                    <a:lnTo>
                      <a:pt x="56" y="62"/>
                    </a:lnTo>
                    <a:cubicBezTo>
                      <a:pt x="59" y="58"/>
                      <a:pt x="62" y="53"/>
                      <a:pt x="63" y="48"/>
                    </a:cubicBezTo>
                    <a:cubicBezTo>
                      <a:pt x="63" y="46"/>
                      <a:pt x="65" y="43"/>
                      <a:pt x="66" y="40"/>
                    </a:cubicBezTo>
                    <a:cubicBezTo>
                      <a:pt x="67" y="37"/>
                      <a:pt x="67" y="32"/>
                      <a:pt x="66" y="28"/>
                    </a:cubicBezTo>
                    <a:cubicBezTo>
                      <a:pt x="66" y="23"/>
                      <a:pt x="65" y="20"/>
                      <a:pt x="62" y="17"/>
                    </a:cubicBezTo>
                    <a:cubicBezTo>
                      <a:pt x="60" y="12"/>
                      <a:pt x="57" y="10"/>
                      <a:pt x="53" y="8"/>
                    </a:cubicBezTo>
                    <a:cubicBezTo>
                      <a:pt x="51" y="4"/>
                      <a:pt x="47" y="2"/>
                      <a:pt x="43" y="2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 rot="-1026756">
                <a:off x="2646357" y="3185286"/>
                <a:ext cx="40658" cy="37223"/>
              </a:xfrm>
              <a:custGeom>
                <a:avLst/>
                <a:gdLst/>
                <a:ahLst/>
                <a:cxnLst/>
                <a:rect l="l" t="t" r="r" b="b"/>
                <a:pathLst>
                  <a:path w="71" h="65" extrusionOk="0">
                    <a:moveTo>
                      <a:pt x="38" y="0"/>
                    </a:moveTo>
                    <a:cubicBezTo>
                      <a:pt x="32" y="0"/>
                      <a:pt x="27" y="1"/>
                      <a:pt x="22" y="5"/>
                    </a:cubicBezTo>
                    <a:lnTo>
                      <a:pt x="18" y="7"/>
                    </a:lnTo>
                    <a:cubicBezTo>
                      <a:pt x="13" y="9"/>
                      <a:pt x="11" y="11"/>
                      <a:pt x="9" y="15"/>
                    </a:cubicBezTo>
                    <a:cubicBezTo>
                      <a:pt x="3" y="21"/>
                      <a:pt x="1" y="30"/>
                      <a:pt x="2" y="38"/>
                    </a:cubicBezTo>
                    <a:cubicBezTo>
                      <a:pt x="2" y="43"/>
                      <a:pt x="3" y="46"/>
                      <a:pt x="6" y="50"/>
                    </a:cubicBezTo>
                    <a:lnTo>
                      <a:pt x="11" y="56"/>
                    </a:lnTo>
                    <a:cubicBezTo>
                      <a:pt x="14" y="60"/>
                      <a:pt x="20" y="63"/>
                      <a:pt x="24" y="65"/>
                    </a:cubicBezTo>
                    <a:lnTo>
                      <a:pt x="33" y="65"/>
                    </a:lnTo>
                    <a:cubicBezTo>
                      <a:pt x="39" y="65"/>
                      <a:pt x="44" y="64"/>
                      <a:pt x="49" y="62"/>
                    </a:cubicBezTo>
                    <a:lnTo>
                      <a:pt x="54" y="58"/>
                    </a:lnTo>
                    <a:cubicBezTo>
                      <a:pt x="58" y="56"/>
                      <a:pt x="61" y="54"/>
                      <a:pt x="63" y="50"/>
                    </a:cubicBezTo>
                    <a:cubicBezTo>
                      <a:pt x="66" y="47"/>
                      <a:pt x="68" y="44"/>
                      <a:pt x="69" y="39"/>
                    </a:cubicBezTo>
                    <a:cubicBezTo>
                      <a:pt x="70" y="36"/>
                      <a:pt x="70" y="31"/>
                      <a:pt x="69" y="27"/>
                    </a:cubicBezTo>
                    <a:cubicBezTo>
                      <a:pt x="69" y="22"/>
                      <a:pt x="67" y="19"/>
                      <a:pt x="65" y="16"/>
                    </a:cubicBezTo>
                    <a:lnTo>
                      <a:pt x="60" y="9"/>
                    </a:lnTo>
                    <a:cubicBezTo>
                      <a:pt x="57" y="5"/>
                      <a:pt x="51" y="2"/>
                      <a:pt x="47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 rot="-1026756">
                <a:off x="2649844" y="3316746"/>
                <a:ext cx="40085" cy="383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7" extrusionOk="0">
                    <a:moveTo>
                      <a:pt x="37" y="0"/>
                    </a:moveTo>
                    <a:cubicBezTo>
                      <a:pt x="31" y="0"/>
                      <a:pt x="26" y="2"/>
                      <a:pt x="21" y="5"/>
                    </a:cubicBezTo>
                    <a:lnTo>
                      <a:pt x="16" y="7"/>
                    </a:lnTo>
                    <a:cubicBezTo>
                      <a:pt x="12" y="9"/>
                      <a:pt x="9" y="13"/>
                      <a:pt x="7" y="16"/>
                    </a:cubicBezTo>
                    <a:cubicBezTo>
                      <a:pt x="5" y="18"/>
                      <a:pt x="2" y="23"/>
                      <a:pt x="1" y="26"/>
                    </a:cubicBezTo>
                    <a:cubicBezTo>
                      <a:pt x="0" y="31"/>
                      <a:pt x="0" y="35"/>
                      <a:pt x="1" y="40"/>
                    </a:cubicBezTo>
                    <a:cubicBezTo>
                      <a:pt x="1" y="43"/>
                      <a:pt x="2" y="47"/>
                      <a:pt x="5" y="51"/>
                    </a:cubicBezTo>
                    <a:lnTo>
                      <a:pt x="10" y="58"/>
                    </a:lnTo>
                    <a:cubicBezTo>
                      <a:pt x="14" y="61"/>
                      <a:pt x="19" y="64"/>
                      <a:pt x="24" y="65"/>
                    </a:cubicBezTo>
                    <a:lnTo>
                      <a:pt x="33" y="66"/>
                    </a:lnTo>
                    <a:cubicBezTo>
                      <a:pt x="38" y="66"/>
                      <a:pt x="44" y="65"/>
                      <a:pt x="48" y="62"/>
                    </a:cubicBezTo>
                    <a:lnTo>
                      <a:pt x="54" y="59"/>
                    </a:lnTo>
                    <a:cubicBezTo>
                      <a:pt x="57" y="58"/>
                      <a:pt x="61" y="54"/>
                      <a:pt x="62" y="51"/>
                    </a:cubicBezTo>
                    <a:cubicBezTo>
                      <a:pt x="65" y="49"/>
                      <a:pt x="67" y="44"/>
                      <a:pt x="68" y="41"/>
                    </a:cubicBezTo>
                    <a:cubicBezTo>
                      <a:pt x="69" y="36"/>
                      <a:pt x="69" y="32"/>
                      <a:pt x="68" y="27"/>
                    </a:cubicBezTo>
                    <a:cubicBezTo>
                      <a:pt x="67" y="24"/>
                      <a:pt x="66" y="19"/>
                      <a:pt x="64" y="16"/>
                    </a:cubicBezTo>
                    <a:lnTo>
                      <a:pt x="59" y="9"/>
                    </a:lnTo>
                    <a:cubicBezTo>
                      <a:pt x="55" y="6"/>
                      <a:pt x="50" y="3"/>
                      <a:pt x="45" y="2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 rot="-1026756">
                <a:off x="2491250" y="3189565"/>
                <a:ext cx="38940" cy="372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5" extrusionOk="0">
                    <a:moveTo>
                      <a:pt x="34" y="1"/>
                    </a:moveTo>
                    <a:cubicBezTo>
                      <a:pt x="32" y="1"/>
                      <a:pt x="30" y="1"/>
                      <a:pt x="28" y="1"/>
                    </a:cubicBezTo>
                    <a:cubicBezTo>
                      <a:pt x="24" y="1"/>
                      <a:pt x="19" y="3"/>
                      <a:pt x="16" y="5"/>
                    </a:cubicBezTo>
                    <a:cubicBezTo>
                      <a:pt x="12" y="7"/>
                      <a:pt x="9" y="9"/>
                      <a:pt x="8" y="13"/>
                    </a:cubicBezTo>
                    <a:cubicBezTo>
                      <a:pt x="5" y="16"/>
                      <a:pt x="2" y="19"/>
                      <a:pt x="1" y="24"/>
                    </a:cubicBezTo>
                    <a:lnTo>
                      <a:pt x="0" y="32"/>
                    </a:lnTo>
                    <a:cubicBezTo>
                      <a:pt x="0" y="37"/>
                      <a:pt x="2" y="43"/>
                      <a:pt x="5" y="48"/>
                    </a:cubicBezTo>
                    <a:lnTo>
                      <a:pt x="10" y="54"/>
                    </a:lnTo>
                    <a:cubicBezTo>
                      <a:pt x="14" y="58"/>
                      <a:pt x="18" y="61"/>
                      <a:pt x="24" y="62"/>
                    </a:cubicBezTo>
                    <a:lnTo>
                      <a:pt x="28" y="64"/>
                    </a:lnTo>
                    <a:lnTo>
                      <a:pt x="40" y="64"/>
                    </a:lnTo>
                    <a:cubicBezTo>
                      <a:pt x="45" y="63"/>
                      <a:pt x="48" y="62"/>
                      <a:pt x="53" y="60"/>
                    </a:cubicBezTo>
                    <a:cubicBezTo>
                      <a:pt x="56" y="57"/>
                      <a:pt x="58" y="55"/>
                      <a:pt x="60" y="52"/>
                    </a:cubicBezTo>
                    <a:cubicBezTo>
                      <a:pt x="64" y="48"/>
                      <a:pt x="66" y="45"/>
                      <a:pt x="66" y="41"/>
                    </a:cubicBezTo>
                    <a:lnTo>
                      <a:pt x="67" y="33"/>
                    </a:lnTo>
                    <a:cubicBezTo>
                      <a:pt x="67" y="27"/>
                      <a:pt x="66" y="22"/>
                      <a:pt x="64" y="17"/>
                    </a:cubicBezTo>
                    <a:lnTo>
                      <a:pt x="58" y="10"/>
                    </a:lnTo>
                    <a:cubicBezTo>
                      <a:pt x="55" y="6"/>
                      <a:pt x="49" y="4"/>
                      <a:pt x="45" y="3"/>
                    </a:cubicBezTo>
                    <a:lnTo>
                      <a:pt x="40" y="1"/>
                    </a:lnTo>
                    <a:cubicBezTo>
                      <a:pt x="38" y="1"/>
                      <a:pt x="36" y="1"/>
                      <a:pt x="34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 rot="-1026756">
                <a:off x="2269884" y="3117960"/>
                <a:ext cx="40085" cy="38368"/>
              </a:xfrm>
              <a:custGeom>
                <a:avLst/>
                <a:gdLst/>
                <a:ahLst/>
                <a:cxnLst/>
                <a:rect l="l" t="t" r="r" b="b"/>
                <a:pathLst>
                  <a:path w="70" h="67" extrusionOk="0">
                    <a:moveTo>
                      <a:pt x="37" y="1"/>
                    </a:moveTo>
                    <a:cubicBezTo>
                      <a:pt x="31" y="1"/>
                      <a:pt x="26" y="3"/>
                      <a:pt x="21" y="5"/>
                    </a:cubicBezTo>
                    <a:lnTo>
                      <a:pt x="15" y="9"/>
                    </a:lnTo>
                    <a:cubicBezTo>
                      <a:pt x="9" y="13"/>
                      <a:pt x="4" y="20"/>
                      <a:pt x="2" y="28"/>
                    </a:cubicBezTo>
                    <a:cubicBezTo>
                      <a:pt x="1" y="31"/>
                      <a:pt x="1" y="35"/>
                      <a:pt x="2" y="40"/>
                    </a:cubicBezTo>
                    <a:cubicBezTo>
                      <a:pt x="2" y="43"/>
                      <a:pt x="3" y="48"/>
                      <a:pt x="5" y="51"/>
                    </a:cubicBezTo>
                    <a:lnTo>
                      <a:pt x="10" y="58"/>
                    </a:lnTo>
                    <a:cubicBezTo>
                      <a:pt x="14" y="61"/>
                      <a:pt x="19" y="64"/>
                      <a:pt x="24" y="66"/>
                    </a:cubicBezTo>
                    <a:lnTo>
                      <a:pt x="32" y="67"/>
                    </a:lnTo>
                    <a:cubicBezTo>
                      <a:pt x="38" y="67"/>
                      <a:pt x="43" y="66"/>
                      <a:pt x="49" y="62"/>
                    </a:cubicBezTo>
                    <a:lnTo>
                      <a:pt x="53" y="60"/>
                    </a:lnTo>
                    <a:cubicBezTo>
                      <a:pt x="57" y="58"/>
                      <a:pt x="60" y="56"/>
                      <a:pt x="62" y="52"/>
                    </a:cubicBezTo>
                    <a:cubicBezTo>
                      <a:pt x="66" y="49"/>
                      <a:pt x="67" y="45"/>
                      <a:pt x="68" y="41"/>
                    </a:cubicBezTo>
                    <a:cubicBezTo>
                      <a:pt x="69" y="36"/>
                      <a:pt x="69" y="32"/>
                      <a:pt x="68" y="29"/>
                    </a:cubicBezTo>
                    <a:cubicBezTo>
                      <a:pt x="68" y="24"/>
                      <a:pt x="67" y="20"/>
                      <a:pt x="65" y="16"/>
                    </a:cubicBezTo>
                    <a:lnTo>
                      <a:pt x="59" y="11"/>
                    </a:lnTo>
                    <a:cubicBezTo>
                      <a:pt x="56" y="6"/>
                      <a:pt x="51" y="4"/>
                      <a:pt x="46" y="2"/>
                    </a:cubicBez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 rot="-1026756">
                <a:off x="2347213" y="3250305"/>
                <a:ext cx="37795" cy="38941"/>
              </a:xfrm>
              <a:custGeom>
                <a:avLst/>
                <a:gdLst/>
                <a:ahLst/>
                <a:cxnLst/>
                <a:rect l="l" t="t" r="r" b="b"/>
                <a:pathLst>
                  <a:path w="66" h="68" extrusionOk="0">
                    <a:moveTo>
                      <a:pt x="33" y="0"/>
                    </a:moveTo>
                    <a:cubicBezTo>
                      <a:pt x="27" y="0"/>
                      <a:pt x="22" y="1"/>
                      <a:pt x="17" y="4"/>
                    </a:cubicBezTo>
                    <a:lnTo>
                      <a:pt x="10" y="9"/>
                    </a:lnTo>
                    <a:cubicBezTo>
                      <a:pt x="7" y="12"/>
                      <a:pt x="4" y="18"/>
                      <a:pt x="3" y="23"/>
                    </a:cubicBezTo>
                    <a:lnTo>
                      <a:pt x="1" y="27"/>
                    </a:lnTo>
                    <a:cubicBezTo>
                      <a:pt x="0" y="31"/>
                      <a:pt x="0" y="35"/>
                      <a:pt x="1" y="39"/>
                    </a:cubicBezTo>
                    <a:cubicBezTo>
                      <a:pt x="1" y="44"/>
                      <a:pt x="3" y="47"/>
                      <a:pt x="5" y="51"/>
                    </a:cubicBezTo>
                    <a:cubicBezTo>
                      <a:pt x="7" y="55"/>
                      <a:pt x="9" y="57"/>
                      <a:pt x="13" y="59"/>
                    </a:cubicBezTo>
                    <a:cubicBezTo>
                      <a:pt x="16" y="63"/>
                      <a:pt x="19" y="65"/>
                      <a:pt x="24" y="65"/>
                    </a:cubicBezTo>
                    <a:lnTo>
                      <a:pt x="32" y="67"/>
                    </a:lnTo>
                    <a:cubicBezTo>
                      <a:pt x="37" y="66"/>
                      <a:pt x="43" y="65"/>
                      <a:pt x="48" y="63"/>
                    </a:cubicBezTo>
                    <a:lnTo>
                      <a:pt x="54" y="57"/>
                    </a:lnTo>
                    <a:cubicBezTo>
                      <a:pt x="58" y="54"/>
                      <a:pt x="61" y="48"/>
                      <a:pt x="63" y="44"/>
                    </a:cubicBezTo>
                    <a:lnTo>
                      <a:pt x="64" y="39"/>
                    </a:lnTo>
                    <a:cubicBezTo>
                      <a:pt x="65" y="36"/>
                      <a:pt x="65" y="31"/>
                      <a:pt x="64" y="27"/>
                    </a:cubicBezTo>
                    <a:cubicBezTo>
                      <a:pt x="63" y="23"/>
                      <a:pt x="62" y="19"/>
                      <a:pt x="60" y="16"/>
                    </a:cubicBezTo>
                    <a:cubicBezTo>
                      <a:pt x="58" y="11"/>
                      <a:pt x="55" y="9"/>
                      <a:pt x="52" y="7"/>
                    </a:cubicBezTo>
                    <a:cubicBezTo>
                      <a:pt x="48" y="4"/>
                      <a:pt x="45" y="1"/>
                      <a:pt x="42" y="1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 rot="-1026756">
                <a:off x="2505520" y="3327014"/>
                <a:ext cx="40085" cy="377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66" extrusionOk="0">
                    <a:moveTo>
                      <a:pt x="37" y="0"/>
                    </a:moveTo>
                    <a:cubicBezTo>
                      <a:pt x="31" y="0"/>
                      <a:pt x="26" y="2"/>
                      <a:pt x="21" y="5"/>
                    </a:cubicBezTo>
                    <a:lnTo>
                      <a:pt x="16" y="7"/>
                    </a:lnTo>
                    <a:cubicBezTo>
                      <a:pt x="12" y="9"/>
                      <a:pt x="9" y="12"/>
                      <a:pt x="8" y="15"/>
                    </a:cubicBezTo>
                    <a:cubicBezTo>
                      <a:pt x="5" y="18"/>
                      <a:pt x="2" y="22"/>
                      <a:pt x="1" y="26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2" y="43"/>
                      <a:pt x="3" y="46"/>
                      <a:pt x="6" y="51"/>
                    </a:cubicBezTo>
                    <a:lnTo>
                      <a:pt x="10" y="56"/>
                    </a:lnTo>
                    <a:cubicBezTo>
                      <a:pt x="15" y="61"/>
                      <a:pt x="19" y="63"/>
                      <a:pt x="25" y="64"/>
                    </a:cubicBezTo>
                    <a:lnTo>
                      <a:pt x="33" y="65"/>
                    </a:lnTo>
                    <a:cubicBezTo>
                      <a:pt x="34" y="66"/>
                      <a:pt x="35" y="66"/>
                      <a:pt x="36" y="66"/>
                    </a:cubicBezTo>
                    <a:cubicBezTo>
                      <a:pt x="40" y="66"/>
                      <a:pt x="45" y="64"/>
                      <a:pt x="48" y="62"/>
                    </a:cubicBezTo>
                    <a:lnTo>
                      <a:pt x="54" y="59"/>
                    </a:lnTo>
                    <a:cubicBezTo>
                      <a:pt x="57" y="56"/>
                      <a:pt x="61" y="54"/>
                      <a:pt x="63" y="51"/>
                    </a:cubicBezTo>
                    <a:cubicBezTo>
                      <a:pt x="65" y="47"/>
                      <a:pt x="67" y="44"/>
                      <a:pt x="68" y="40"/>
                    </a:cubicBezTo>
                    <a:cubicBezTo>
                      <a:pt x="69" y="36"/>
                      <a:pt x="69" y="32"/>
                      <a:pt x="68" y="27"/>
                    </a:cubicBezTo>
                    <a:cubicBezTo>
                      <a:pt x="68" y="23"/>
                      <a:pt x="67" y="19"/>
                      <a:pt x="65" y="16"/>
                    </a:cubicBezTo>
                    <a:lnTo>
                      <a:pt x="59" y="9"/>
                    </a:lnTo>
                    <a:cubicBezTo>
                      <a:pt x="56" y="5"/>
                      <a:pt x="50" y="3"/>
                      <a:pt x="46" y="2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 rot="-1026756">
                <a:off x="2693212" y="3020280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7" y="1"/>
                      <a:pt x="22" y="2"/>
                      <a:pt x="17" y="5"/>
                    </a:cubicBezTo>
                    <a:lnTo>
                      <a:pt x="10" y="10"/>
                    </a:lnTo>
                    <a:cubicBezTo>
                      <a:pt x="6" y="14"/>
                      <a:pt x="3" y="19"/>
                      <a:pt x="2" y="24"/>
                    </a:cubicBezTo>
                    <a:lnTo>
                      <a:pt x="1" y="32"/>
                    </a:lnTo>
                    <a:cubicBezTo>
                      <a:pt x="1" y="38"/>
                      <a:pt x="2" y="43"/>
                      <a:pt x="5" y="48"/>
                    </a:cubicBezTo>
                    <a:lnTo>
                      <a:pt x="5" y="49"/>
                    </a:lnTo>
                    <a:cubicBezTo>
                      <a:pt x="6" y="50"/>
                      <a:pt x="8" y="52"/>
                      <a:pt x="9" y="54"/>
                    </a:cubicBezTo>
                    <a:cubicBezTo>
                      <a:pt x="10" y="58"/>
                      <a:pt x="13" y="60"/>
                      <a:pt x="17" y="62"/>
                    </a:cubicBezTo>
                    <a:cubicBezTo>
                      <a:pt x="19" y="66"/>
                      <a:pt x="23" y="68"/>
                      <a:pt x="27" y="68"/>
                    </a:cubicBezTo>
                    <a:cubicBezTo>
                      <a:pt x="29" y="68"/>
                      <a:pt x="31" y="69"/>
                      <a:pt x="33" y="69"/>
                    </a:cubicBezTo>
                    <a:cubicBezTo>
                      <a:pt x="36" y="69"/>
                      <a:pt x="38" y="68"/>
                      <a:pt x="40" y="68"/>
                    </a:cubicBezTo>
                    <a:cubicBezTo>
                      <a:pt x="43" y="68"/>
                      <a:pt x="48" y="67"/>
                      <a:pt x="51" y="64"/>
                    </a:cubicBezTo>
                    <a:lnTo>
                      <a:pt x="58" y="60"/>
                    </a:lnTo>
                    <a:cubicBezTo>
                      <a:pt x="61" y="56"/>
                      <a:pt x="65" y="51"/>
                      <a:pt x="66" y="45"/>
                    </a:cubicBezTo>
                    <a:lnTo>
                      <a:pt x="67" y="38"/>
                    </a:lnTo>
                    <a:cubicBezTo>
                      <a:pt x="67" y="32"/>
                      <a:pt x="66" y="26"/>
                      <a:pt x="62" y="22"/>
                    </a:cubicBezTo>
                    <a:cubicBezTo>
                      <a:pt x="61" y="20"/>
                      <a:pt x="60" y="17"/>
                      <a:pt x="60" y="16"/>
                    </a:cubicBezTo>
                    <a:cubicBezTo>
                      <a:pt x="58" y="13"/>
                      <a:pt x="55" y="10"/>
                      <a:pt x="51" y="7"/>
                    </a:cubicBezTo>
                    <a:cubicBezTo>
                      <a:pt x="49" y="4"/>
                      <a:pt x="44" y="3"/>
                      <a:pt x="41" y="2"/>
                    </a:cubicBezTo>
                    <a:cubicBezTo>
                      <a:pt x="38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 rot="-1026756">
                <a:off x="2772862" y="2920730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7" y="1"/>
                      <a:pt x="22" y="2"/>
                      <a:pt x="17" y="5"/>
                    </a:cubicBezTo>
                    <a:lnTo>
                      <a:pt x="10" y="10"/>
                    </a:lnTo>
                    <a:cubicBezTo>
                      <a:pt x="6" y="14"/>
                      <a:pt x="3" y="19"/>
                      <a:pt x="2" y="24"/>
                    </a:cubicBezTo>
                    <a:lnTo>
                      <a:pt x="1" y="32"/>
                    </a:lnTo>
                    <a:cubicBezTo>
                      <a:pt x="1" y="38"/>
                      <a:pt x="2" y="43"/>
                      <a:pt x="5" y="48"/>
                    </a:cubicBezTo>
                    <a:lnTo>
                      <a:pt x="5" y="49"/>
                    </a:lnTo>
                    <a:cubicBezTo>
                      <a:pt x="6" y="50"/>
                      <a:pt x="8" y="52"/>
                      <a:pt x="9" y="54"/>
                    </a:cubicBezTo>
                    <a:cubicBezTo>
                      <a:pt x="10" y="58"/>
                      <a:pt x="13" y="60"/>
                      <a:pt x="17" y="62"/>
                    </a:cubicBezTo>
                    <a:cubicBezTo>
                      <a:pt x="19" y="66"/>
                      <a:pt x="23" y="68"/>
                      <a:pt x="27" y="68"/>
                    </a:cubicBezTo>
                    <a:cubicBezTo>
                      <a:pt x="29" y="68"/>
                      <a:pt x="31" y="69"/>
                      <a:pt x="33" y="69"/>
                    </a:cubicBezTo>
                    <a:cubicBezTo>
                      <a:pt x="36" y="69"/>
                      <a:pt x="38" y="68"/>
                      <a:pt x="40" y="68"/>
                    </a:cubicBezTo>
                    <a:cubicBezTo>
                      <a:pt x="43" y="68"/>
                      <a:pt x="48" y="67"/>
                      <a:pt x="51" y="64"/>
                    </a:cubicBezTo>
                    <a:lnTo>
                      <a:pt x="58" y="60"/>
                    </a:lnTo>
                    <a:cubicBezTo>
                      <a:pt x="61" y="56"/>
                      <a:pt x="65" y="51"/>
                      <a:pt x="66" y="45"/>
                    </a:cubicBezTo>
                    <a:lnTo>
                      <a:pt x="67" y="38"/>
                    </a:lnTo>
                    <a:cubicBezTo>
                      <a:pt x="67" y="32"/>
                      <a:pt x="66" y="26"/>
                      <a:pt x="62" y="22"/>
                    </a:cubicBezTo>
                    <a:cubicBezTo>
                      <a:pt x="61" y="20"/>
                      <a:pt x="60" y="17"/>
                      <a:pt x="60" y="16"/>
                    </a:cubicBezTo>
                    <a:cubicBezTo>
                      <a:pt x="58" y="13"/>
                      <a:pt x="55" y="10"/>
                      <a:pt x="51" y="7"/>
                    </a:cubicBezTo>
                    <a:cubicBezTo>
                      <a:pt x="49" y="4"/>
                      <a:pt x="44" y="3"/>
                      <a:pt x="41" y="2"/>
                    </a:cubicBezTo>
                    <a:cubicBezTo>
                      <a:pt x="38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 rot="-1026756">
                <a:off x="2885687" y="3010330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7" y="1"/>
                      <a:pt x="22" y="2"/>
                      <a:pt x="17" y="5"/>
                    </a:cubicBezTo>
                    <a:lnTo>
                      <a:pt x="10" y="10"/>
                    </a:lnTo>
                    <a:cubicBezTo>
                      <a:pt x="6" y="14"/>
                      <a:pt x="3" y="19"/>
                      <a:pt x="2" y="24"/>
                    </a:cubicBezTo>
                    <a:lnTo>
                      <a:pt x="1" y="32"/>
                    </a:lnTo>
                    <a:cubicBezTo>
                      <a:pt x="1" y="38"/>
                      <a:pt x="2" y="43"/>
                      <a:pt x="5" y="48"/>
                    </a:cubicBezTo>
                    <a:lnTo>
                      <a:pt x="5" y="49"/>
                    </a:lnTo>
                    <a:cubicBezTo>
                      <a:pt x="6" y="50"/>
                      <a:pt x="8" y="52"/>
                      <a:pt x="9" y="54"/>
                    </a:cubicBezTo>
                    <a:cubicBezTo>
                      <a:pt x="10" y="58"/>
                      <a:pt x="13" y="60"/>
                      <a:pt x="17" y="62"/>
                    </a:cubicBezTo>
                    <a:cubicBezTo>
                      <a:pt x="19" y="66"/>
                      <a:pt x="23" y="68"/>
                      <a:pt x="27" y="68"/>
                    </a:cubicBezTo>
                    <a:cubicBezTo>
                      <a:pt x="29" y="68"/>
                      <a:pt x="31" y="69"/>
                      <a:pt x="33" y="69"/>
                    </a:cubicBezTo>
                    <a:cubicBezTo>
                      <a:pt x="36" y="69"/>
                      <a:pt x="38" y="68"/>
                      <a:pt x="40" y="68"/>
                    </a:cubicBezTo>
                    <a:cubicBezTo>
                      <a:pt x="43" y="68"/>
                      <a:pt x="48" y="67"/>
                      <a:pt x="51" y="64"/>
                    </a:cubicBezTo>
                    <a:lnTo>
                      <a:pt x="58" y="60"/>
                    </a:lnTo>
                    <a:cubicBezTo>
                      <a:pt x="61" y="56"/>
                      <a:pt x="65" y="51"/>
                      <a:pt x="66" y="45"/>
                    </a:cubicBezTo>
                    <a:lnTo>
                      <a:pt x="67" y="38"/>
                    </a:lnTo>
                    <a:cubicBezTo>
                      <a:pt x="67" y="32"/>
                      <a:pt x="66" y="26"/>
                      <a:pt x="62" y="22"/>
                    </a:cubicBezTo>
                    <a:cubicBezTo>
                      <a:pt x="61" y="20"/>
                      <a:pt x="60" y="17"/>
                      <a:pt x="60" y="16"/>
                    </a:cubicBezTo>
                    <a:cubicBezTo>
                      <a:pt x="58" y="13"/>
                      <a:pt x="55" y="10"/>
                      <a:pt x="51" y="7"/>
                    </a:cubicBezTo>
                    <a:cubicBezTo>
                      <a:pt x="49" y="4"/>
                      <a:pt x="44" y="3"/>
                      <a:pt x="41" y="2"/>
                    </a:cubicBezTo>
                    <a:cubicBezTo>
                      <a:pt x="38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22" name="Google Shape;322;p29"/>
            <p:cNvGrpSpPr/>
            <p:nvPr/>
          </p:nvGrpSpPr>
          <p:grpSpPr>
            <a:xfrm>
              <a:off x="6205745" y="2876039"/>
              <a:ext cx="701202" cy="459708"/>
              <a:chOff x="6205745" y="2876039"/>
              <a:chExt cx="701202" cy="459708"/>
            </a:xfrm>
          </p:grpSpPr>
          <p:sp>
            <p:nvSpPr>
              <p:cNvPr id="323" name="Google Shape;323;p29"/>
              <p:cNvSpPr/>
              <p:nvPr/>
            </p:nvSpPr>
            <p:spPr>
              <a:xfrm rot="-1026760">
                <a:off x="6803856" y="2920590"/>
                <a:ext cx="46163" cy="48961"/>
              </a:xfrm>
              <a:custGeom>
                <a:avLst/>
                <a:gdLst/>
                <a:ahLst/>
                <a:cxnLst/>
                <a:rect l="l" t="t" r="r" b="b"/>
                <a:pathLst>
                  <a:path w="66" h="70" extrusionOk="0">
                    <a:moveTo>
                      <a:pt x="34" y="1"/>
                    </a:moveTo>
                    <a:cubicBezTo>
                      <a:pt x="28" y="1"/>
                      <a:pt x="21" y="2"/>
                      <a:pt x="16" y="4"/>
                    </a:cubicBezTo>
                    <a:lnTo>
                      <a:pt x="10" y="10"/>
                    </a:lnTo>
                    <a:cubicBezTo>
                      <a:pt x="5" y="13"/>
                      <a:pt x="3" y="18"/>
                      <a:pt x="2" y="23"/>
                    </a:cubicBezTo>
                    <a:lnTo>
                      <a:pt x="1" y="32"/>
                    </a:lnTo>
                    <a:cubicBezTo>
                      <a:pt x="1" y="38"/>
                      <a:pt x="2" y="44"/>
                      <a:pt x="4" y="48"/>
                    </a:cubicBezTo>
                    <a:lnTo>
                      <a:pt x="7" y="54"/>
                    </a:lnTo>
                    <a:cubicBezTo>
                      <a:pt x="10" y="57"/>
                      <a:pt x="12" y="60"/>
                      <a:pt x="15" y="63"/>
                    </a:cubicBezTo>
                    <a:cubicBezTo>
                      <a:pt x="19" y="65"/>
                      <a:pt x="22" y="67"/>
                      <a:pt x="26" y="68"/>
                    </a:cubicBezTo>
                    <a:cubicBezTo>
                      <a:pt x="28" y="69"/>
                      <a:pt x="30" y="69"/>
                      <a:pt x="32" y="69"/>
                    </a:cubicBezTo>
                    <a:cubicBezTo>
                      <a:pt x="34" y="69"/>
                      <a:pt x="36" y="69"/>
                      <a:pt x="39" y="68"/>
                    </a:cubicBezTo>
                    <a:cubicBezTo>
                      <a:pt x="43" y="68"/>
                      <a:pt x="47" y="67"/>
                      <a:pt x="50" y="65"/>
                    </a:cubicBezTo>
                    <a:lnTo>
                      <a:pt x="57" y="59"/>
                    </a:lnTo>
                    <a:cubicBezTo>
                      <a:pt x="61" y="56"/>
                      <a:pt x="63" y="50"/>
                      <a:pt x="64" y="46"/>
                    </a:cubicBezTo>
                    <a:lnTo>
                      <a:pt x="66" y="37"/>
                    </a:lnTo>
                    <a:cubicBezTo>
                      <a:pt x="66" y="31"/>
                      <a:pt x="64" y="26"/>
                      <a:pt x="62" y="21"/>
                    </a:cubicBezTo>
                    <a:lnTo>
                      <a:pt x="59" y="16"/>
                    </a:lnTo>
                    <a:cubicBezTo>
                      <a:pt x="57" y="12"/>
                      <a:pt x="54" y="9"/>
                      <a:pt x="51" y="7"/>
                    </a:cubicBezTo>
                    <a:cubicBezTo>
                      <a:pt x="48" y="4"/>
                      <a:pt x="44" y="2"/>
                      <a:pt x="40" y="1"/>
                    </a:cubicBezTo>
                    <a:cubicBezTo>
                      <a:pt x="38" y="1"/>
                      <a:pt x="36" y="1"/>
                      <a:pt x="34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 rot="-1026760">
                <a:off x="6715664" y="3026660"/>
                <a:ext cx="46862" cy="4826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4" y="1"/>
                    </a:moveTo>
                    <a:cubicBezTo>
                      <a:pt x="32" y="1"/>
                      <a:pt x="30" y="1"/>
                      <a:pt x="28" y="2"/>
                    </a:cubicBezTo>
                    <a:cubicBezTo>
                      <a:pt x="24" y="2"/>
                      <a:pt x="20" y="3"/>
                      <a:pt x="16" y="5"/>
                    </a:cubicBezTo>
                    <a:lnTo>
                      <a:pt x="10" y="9"/>
                    </a:lnTo>
                    <a:cubicBezTo>
                      <a:pt x="6" y="14"/>
                      <a:pt x="4" y="18"/>
                      <a:pt x="1" y="24"/>
                    </a:cubicBezTo>
                    <a:lnTo>
                      <a:pt x="0" y="32"/>
                    </a:lnTo>
                    <a:cubicBezTo>
                      <a:pt x="1" y="37"/>
                      <a:pt x="2" y="43"/>
                      <a:pt x="5" y="47"/>
                    </a:cubicBezTo>
                    <a:lnTo>
                      <a:pt x="5" y="49"/>
                    </a:lnTo>
                    <a:lnTo>
                      <a:pt x="8" y="53"/>
                    </a:lnTo>
                    <a:cubicBezTo>
                      <a:pt x="10" y="57"/>
                      <a:pt x="12" y="60"/>
                      <a:pt x="16" y="62"/>
                    </a:cubicBezTo>
                    <a:cubicBezTo>
                      <a:pt x="19" y="65"/>
                      <a:pt x="23" y="66"/>
                      <a:pt x="27" y="68"/>
                    </a:cubicBezTo>
                    <a:cubicBezTo>
                      <a:pt x="29" y="68"/>
                      <a:pt x="31" y="68"/>
                      <a:pt x="33" y="68"/>
                    </a:cubicBezTo>
                    <a:cubicBezTo>
                      <a:pt x="35" y="68"/>
                      <a:pt x="37" y="68"/>
                      <a:pt x="39" y="68"/>
                    </a:cubicBezTo>
                    <a:cubicBezTo>
                      <a:pt x="44" y="68"/>
                      <a:pt x="47" y="66"/>
                      <a:pt x="50" y="64"/>
                    </a:cubicBezTo>
                    <a:lnTo>
                      <a:pt x="57" y="60"/>
                    </a:lnTo>
                    <a:cubicBezTo>
                      <a:pt x="62" y="55"/>
                      <a:pt x="64" y="51"/>
                      <a:pt x="65" y="45"/>
                    </a:cubicBezTo>
                    <a:lnTo>
                      <a:pt x="66" y="37"/>
                    </a:lnTo>
                    <a:cubicBezTo>
                      <a:pt x="66" y="32"/>
                      <a:pt x="65" y="26"/>
                      <a:pt x="62" y="21"/>
                    </a:cubicBezTo>
                    <a:lnTo>
                      <a:pt x="59" y="16"/>
                    </a:lnTo>
                    <a:cubicBezTo>
                      <a:pt x="57" y="12"/>
                      <a:pt x="55" y="9"/>
                      <a:pt x="52" y="7"/>
                    </a:cubicBezTo>
                    <a:cubicBezTo>
                      <a:pt x="48" y="4"/>
                      <a:pt x="45" y="2"/>
                      <a:pt x="40" y="2"/>
                    </a:cubicBezTo>
                    <a:cubicBezTo>
                      <a:pt x="38" y="1"/>
                      <a:pt x="36" y="1"/>
                      <a:pt x="34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 rot="-1026756">
                <a:off x="6680252" y="2948036"/>
                <a:ext cx="37795" cy="38941"/>
              </a:xfrm>
              <a:custGeom>
                <a:avLst/>
                <a:gdLst/>
                <a:ahLst/>
                <a:cxnLst/>
                <a:rect l="l" t="t" r="r" b="b"/>
                <a:pathLst>
                  <a:path w="66" h="68" extrusionOk="0">
                    <a:moveTo>
                      <a:pt x="33" y="0"/>
                    </a:moveTo>
                    <a:cubicBezTo>
                      <a:pt x="28" y="0"/>
                      <a:pt x="23" y="3"/>
                      <a:pt x="17" y="5"/>
                    </a:cubicBezTo>
                    <a:lnTo>
                      <a:pt x="11" y="11"/>
                    </a:lnTo>
                    <a:cubicBezTo>
                      <a:pt x="7" y="14"/>
                      <a:pt x="5" y="18"/>
                      <a:pt x="2" y="24"/>
                    </a:cubicBezTo>
                    <a:lnTo>
                      <a:pt x="1" y="27"/>
                    </a:lnTo>
                    <a:cubicBezTo>
                      <a:pt x="0" y="32"/>
                      <a:pt x="0" y="36"/>
                      <a:pt x="1" y="40"/>
                    </a:cubicBezTo>
                    <a:cubicBezTo>
                      <a:pt x="1" y="44"/>
                      <a:pt x="4" y="49"/>
                      <a:pt x="6" y="52"/>
                    </a:cubicBezTo>
                    <a:cubicBezTo>
                      <a:pt x="7" y="55"/>
                      <a:pt x="10" y="59"/>
                      <a:pt x="14" y="61"/>
                    </a:cubicBezTo>
                    <a:cubicBezTo>
                      <a:pt x="17" y="63"/>
                      <a:pt x="20" y="65"/>
                      <a:pt x="24" y="66"/>
                    </a:cubicBezTo>
                    <a:lnTo>
                      <a:pt x="33" y="68"/>
                    </a:lnTo>
                    <a:cubicBezTo>
                      <a:pt x="38" y="68"/>
                      <a:pt x="44" y="65"/>
                      <a:pt x="48" y="63"/>
                    </a:cubicBezTo>
                    <a:lnTo>
                      <a:pt x="55" y="59"/>
                    </a:lnTo>
                    <a:cubicBezTo>
                      <a:pt x="58" y="54"/>
                      <a:pt x="62" y="50"/>
                      <a:pt x="63" y="44"/>
                    </a:cubicBezTo>
                    <a:lnTo>
                      <a:pt x="64" y="41"/>
                    </a:lnTo>
                    <a:cubicBezTo>
                      <a:pt x="65" y="36"/>
                      <a:pt x="65" y="32"/>
                      <a:pt x="64" y="27"/>
                    </a:cubicBezTo>
                    <a:cubicBezTo>
                      <a:pt x="64" y="24"/>
                      <a:pt x="63" y="20"/>
                      <a:pt x="61" y="16"/>
                    </a:cubicBezTo>
                    <a:cubicBezTo>
                      <a:pt x="56" y="9"/>
                      <a:pt x="49" y="4"/>
                      <a:pt x="42" y="2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 rot="-1026756">
                <a:off x="6584959" y="3027795"/>
                <a:ext cx="37222" cy="38941"/>
              </a:xfrm>
              <a:custGeom>
                <a:avLst/>
                <a:gdLst/>
                <a:ahLst/>
                <a:cxnLst/>
                <a:rect l="l" t="t" r="r" b="b"/>
                <a:pathLst>
                  <a:path w="65" h="68" extrusionOk="0">
                    <a:moveTo>
                      <a:pt x="32" y="0"/>
                    </a:moveTo>
                    <a:cubicBezTo>
                      <a:pt x="27" y="0"/>
                      <a:pt x="22" y="1"/>
                      <a:pt x="17" y="5"/>
                    </a:cubicBezTo>
                    <a:lnTo>
                      <a:pt x="11" y="9"/>
                    </a:lnTo>
                    <a:cubicBezTo>
                      <a:pt x="7" y="13"/>
                      <a:pt x="5" y="18"/>
                      <a:pt x="2" y="24"/>
                    </a:cubicBezTo>
                    <a:lnTo>
                      <a:pt x="1" y="27"/>
                    </a:lnTo>
                    <a:cubicBezTo>
                      <a:pt x="0" y="32"/>
                      <a:pt x="0" y="36"/>
                      <a:pt x="1" y="40"/>
                    </a:cubicBezTo>
                    <a:cubicBezTo>
                      <a:pt x="1" y="44"/>
                      <a:pt x="2" y="48"/>
                      <a:pt x="5" y="52"/>
                    </a:cubicBezTo>
                    <a:cubicBezTo>
                      <a:pt x="7" y="55"/>
                      <a:pt x="9" y="59"/>
                      <a:pt x="12" y="61"/>
                    </a:cubicBezTo>
                    <a:cubicBezTo>
                      <a:pt x="16" y="63"/>
                      <a:pt x="19" y="65"/>
                      <a:pt x="24" y="66"/>
                    </a:cubicBezTo>
                    <a:lnTo>
                      <a:pt x="31" y="67"/>
                    </a:lnTo>
                    <a:cubicBezTo>
                      <a:pt x="37" y="67"/>
                      <a:pt x="43" y="65"/>
                      <a:pt x="48" y="63"/>
                    </a:cubicBezTo>
                    <a:lnTo>
                      <a:pt x="54" y="59"/>
                    </a:lnTo>
                    <a:cubicBezTo>
                      <a:pt x="58" y="54"/>
                      <a:pt x="60" y="50"/>
                      <a:pt x="62" y="44"/>
                    </a:cubicBezTo>
                    <a:cubicBezTo>
                      <a:pt x="62" y="43"/>
                      <a:pt x="63" y="42"/>
                      <a:pt x="63" y="40"/>
                    </a:cubicBezTo>
                    <a:cubicBezTo>
                      <a:pt x="65" y="32"/>
                      <a:pt x="64" y="23"/>
                      <a:pt x="60" y="16"/>
                    </a:cubicBezTo>
                    <a:cubicBezTo>
                      <a:pt x="58" y="13"/>
                      <a:pt x="56" y="9"/>
                      <a:pt x="53" y="7"/>
                    </a:cubicBezTo>
                    <a:cubicBezTo>
                      <a:pt x="49" y="4"/>
                      <a:pt x="45" y="3"/>
                      <a:pt x="41" y="1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 rot="-1026756">
                <a:off x="6541322" y="2880944"/>
                <a:ext cx="38940" cy="372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5" extrusionOk="0">
                    <a:moveTo>
                      <a:pt x="34" y="0"/>
                    </a:moveTo>
                    <a:cubicBezTo>
                      <a:pt x="32" y="0"/>
                      <a:pt x="29" y="1"/>
                      <a:pt x="27" y="1"/>
                    </a:cubicBezTo>
                    <a:cubicBezTo>
                      <a:pt x="24" y="1"/>
                      <a:pt x="19" y="2"/>
                      <a:pt x="16" y="5"/>
                    </a:cubicBezTo>
                    <a:cubicBezTo>
                      <a:pt x="13" y="7"/>
                      <a:pt x="9" y="9"/>
                      <a:pt x="7" y="12"/>
                    </a:cubicBezTo>
                    <a:cubicBezTo>
                      <a:pt x="5" y="16"/>
                      <a:pt x="3" y="19"/>
                      <a:pt x="2" y="24"/>
                    </a:cubicBezTo>
                    <a:lnTo>
                      <a:pt x="0" y="31"/>
                    </a:lnTo>
                    <a:cubicBezTo>
                      <a:pt x="0" y="37"/>
                      <a:pt x="2" y="43"/>
                      <a:pt x="5" y="48"/>
                    </a:cubicBezTo>
                    <a:lnTo>
                      <a:pt x="9" y="54"/>
                    </a:lnTo>
                    <a:cubicBezTo>
                      <a:pt x="14" y="58"/>
                      <a:pt x="18" y="60"/>
                      <a:pt x="24" y="63"/>
                    </a:cubicBezTo>
                    <a:lnTo>
                      <a:pt x="28" y="64"/>
                    </a:lnTo>
                    <a:cubicBezTo>
                      <a:pt x="31" y="64"/>
                      <a:pt x="33" y="65"/>
                      <a:pt x="35" y="65"/>
                    </a:cubicBezTo>
                    <a:cubicBezTo>
                      <a:pt x="36" y="65"/>
                      <a:pt x="38" y="64"/>
                      <a:pt x="41" y="64"/>
                    </a:cubicBezTo>
                    <a:cubicBezTo>
                      <a:pt x="45" y="64"/>
                      <a:pt x="49" y="62"/>
                      <a:pt x="53" y="59"/>
                    </a:cubicBezTo>
                    <a:cubicBezTo>
                      <a:pt x="59" y="55"/>
                      <a:pt x="64" y="48"/>
                      <a:pt x="66" y="41"/>
                    </a:cubicBezTo>
                    <a:lnTo>
                      <a:pt x="68" y="33"/>
                    </a:lnTo>
                    <a:cubicBezTo>
                      <a:pt x="68" y="27"/>
                      <a:pt x="66" y="21"/>
                      <a:pt x="63" y="17"/>
                    </a:cubicBezTo>
                    <a:lnTo>
                      <a:pt x="59" y="10"/>
                    </a:lnTo>
                    <a:cubicBezTo>
                      <a:pt x="54" y="7"/>
                      <a:pt x="50" y="3"/>
                      <a:pt x="44" y="2"/>
                    </a:cubicBezTo>
                    <a:lnTo>
                      <a:pt x="41" y="1"/>
                    </a:lnTo>
                    <a:cubicBezTo>
                      <a:pt x="38" y="1"/>
                      <a:pt x="36" y="0"/>
                      <a:pt x="34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 rot="-1026756">
                <a:off x="6455565" y="2996100"/>
                <a:ext cx="10880" cy="9162"/>
              </a:xfrm>
              <a:custGeom>
                <a:avLst/>
                <a:gdLst/>
                <a:ahLst/>
                <a:cxnLst/>
                <a:rect l="l" t="t" r="r" b="b"/>
                <a:pathLst>
                  <a:path w="19" h="16" extrusionOk="0">
                    <a:moveTo>
                      <a:pt x="10" y="0"/>
                    </a:moveTo>
                    <a:cubicBezTo>
                      <a:pt x="1" y="1"/>
                      <a:pt x="1" y="15"/>
                      <a:pt x="10" y="16"/>
                    </a:cubicBezTo>
                    <a:cubicBezTo>
                      <a:pt x="19" y="15"/>
                      <a:pt x="19" y="1"/>
                      <a:pt x="10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 rot="-1026756">
                <a:off x="6374210" y="2906717"/>
                <a:ext cx="10880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19" h="17" extrusionOk="0">
                    <a:moveTo>
                      <a:pt x="9" y="1"/>
                    </a:moveTo>
                    <a:cubicBezTo>
                      <a:pt x="0" y="2"/>
                      <a:pt x="0" y="16"/>
                      <a:pt x="9" y="17"/>
                    </a:cubicBezTo>
                    <a:cubicBezTo>
                      <a:pt x="18" y="16"/>
                      <a:pt x="18" y="2"/>
                      <a:pt x="9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 rot="-1026756">
                <a:off x="6260848" y="2994070"/>
                <a:ext cx="12598" cy="916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11" y="0"/>
                    </a:moveTo>
                    <a:cubicBezTo>
                      <a:pt x="1" y="0"/>
                      <a:pt x="1" y="16"/>
                      <a:pt x="11" y="16"/>
                    </a:cubicBezTo>
                    <a:cubicBezTo>
                      <a:pt x="22" y="16"/>
                      <a:pt x="22" y="0"/>
                      <a:pt x="11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 rot="-1026756">
                <a:off x="6346146" y="3091266"/>
                <a:ext cx="40085" cy="377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66" extrusionOk="0">
                    <a:moveTo>
                      <a:pt x="39" y="1"/>
                    </a:moveTo>
                    <a:cubicBezTo>
                      <a:pt x="33" y="1"/>
                      <a:pt x="27" y="2"/>
                      <a:pt x="22" y="5"/>
                    </a:cubicBezTo>
                    <a:lnTo>
                      <a:pt x="23" y="5"/>
                    </a:lnTo>
                    <a:lnTo>
                      <a:pt x="17" y="7"/>
                    </a:lnTo>
                    <a:cubicBezTo>
                      <a:pt x="14" y="10"/>
                      <a:pt x="11" y="12"/>
                      <a:pt x="8" y="15"/>
                    </a:cubicBezTo>
                    <a:cubicBezTo>
                      <a:pt x="3" y="22"/>
                      <a:pt x="0" y="31"/>
                      <a:pt x="3" y="39"/>
                    </a:cubicBezTo>
                    <a:cubicBezTo>
                      <a:pt x="3" y="43"/>
                      <a:pt x="4" y="47"/>
                      <a:pt x="6" y="50"/>
                    </a:cubicBezTo>
                    <a:lnTo>
                      <a:pt x="11" y="57"/>
                    </a:lnTo>
                    <a:cubicBezTo>
                      <a:pt x="15" y="61"/>
                      <a:pt x="19" y="63"/>
                      <a:pt x="25" y="64"/>
                    </a:cubicBezTo>
                    <a:lnTo>
                      <a:pt x="33" y="66"/>
                    </a:lnTo>
                    <a:cubicBezTo>
                      <a:pt x="39" y="66"/>
                      <a:pt x="44" y="64"/>
                      <a:pt x="50" y="62"/>
                    </a:cubicBezTo>
                    <a:lnTo>
                      <a:pt x="54" y="59"/>
                    </a:lnTo>
                    <a:cubicBezTo>
                      <a:pt x="58" y="57"/>
                      <a:pt x="61" y="54"/>
                      <a:pt x="63" y="51"/>
                    </a:cubicBezTo>
                    <a:cubicBezTo>
                      <a:pt x="66" y="48"/>
                      <a:pt x="68" y="44"/>
                      <a:pt x="69" y="40"/>
                    </a:cubicBezTo>
                    <a:cubicBezTo>
                      <a:pt x="70" y="37"/>
                      <a:pt x="70" y="32"/>
                      <a:pt x="69" y="28"/>
                    </a:cubicBezTo>
                    <a:cubicBezTo>
                      <a:pt x="69" y="23"/>
                      <a:pt x="68" y="20"/>
                      <a:pt x="65" y="16"/>
                    </a:cubicBezTo>
                    <a:lnTo>
                      <a:pt x="60" y="10"/>
                    </a:lnTo>
                    <a:cubicBezTo>
                      <a:pt x="56" y="5"/>
                      <a:pt x="52" y="3"/>
                      <a:pt x="46" y="2"/>
                    </a:cubicBez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 rot="-1026756">
                <a:off x="6210359" y="3141025"/>
                <a:ext cx="38940" cy="37223"/>
              </a:xfrm>
              <a:custGeom>
                <a:avLst/>
                <a:gdLst/>
                <a:ahLst/>
                <a:cxnLst/>
                <a:rect l="l" t="t" r="r" b="b"/>
                <a:pathLst>
                  <a:path w="68" h="65" extrusionOk="0">
                    <a:moveTo>
                      <a:pt x="34" y="0"/>
                    </a:moveTo>
                    <a:cubicBezTo>
                      <a:pt x="32" y="0"/>
                      <a:pt x="30" y="1"/>
                      <a:pt x="28" y="1"/>
                    </a:cubicBezTo>
                    <a:cubicBezTo>
                      <a:pt x="23" y="1"/>
                      <a:pt x="20" y="2"/>
                      <a:pt x="17" y="4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4" y="16"/>
                      <a:pt x="2" y="20"/>
                      <a:pt x="2" y="24"/>
                    </a:cubicBezTo>
                    <a:lnTo>
                      <a:pt x="1" y="32"/>
                    </a:lnTo>
                    <a:cubicBezTo>
                      <a:pt x="1" y="38"/>
                      <a:pt x="2" y="44"/>
                      <a:pt x="5" y="48"/>
                    </a:cubicBezTo>
                    <a:lnTo>
                      <a:pt x="10" y="55"/>
                    </a:lnTo>
                    <a:cubicBezTo>
                      <a:pt x="13" y="58"/>
                      <a:pt x="19" y="62"/>
                      <a:pt x="23" y="63"/>
                    </a:cubicBezTo>
                    <a:lnTo>
                      <a:pt x="24" y="63"/>
                    </a:lnTo>
                    <a:lnTo>
                      <a:pt x="28" y="64"/>
                    </a:lnTo>
                    <a:cubicBezTo>
                      <a:pt x="30" y="64"/>
                      <a:pt x="32" y="65"/>
                      <a:pt x="34" y="65"/>
                    </a:cubicBezTo>
                    <a:cubicBezTo>
                      <a:pt x="36" y="65"/>
                      <a:pt x="38" y="64"/>
                      <a:pt x="40" y="64"/>
                    </a:cubicBezTo>
                    <a:cubicBezTo>
                      <a:pt x="44" y="64"/>
                      <a:pt x="49" y="63"/>
                      <a:pt x="52" y="59"/>
                    </a:cubicBezTo>
                    <a:cubicBezTo>
                      <a:pt x="56" y="58"/>
                      <a:pt x="59" y="55"/>
                      <a:pt x="61" y="51"/>
                    </a:cubicBezTo>
                    <a:cubicBezTo>
                      <a:pt x="63" y="49"/>
                      <a:pt x="66" y="45"/>
                      <a:pt x="67" y="41"/>
                    </a:cubicBezTo>
                    <a:lnTo>
                      <a:pt x="68" y="32"/>
                    </a:lnTo>
                    <a:cubicBezTo>
                      <a:pt x="68" y="27"/>
                      <a:pt x="66" y="21"/>
                      <a:pt x="63" y="17"/>
                    </a:cubicBezTo>
                    <a:lnTo>
                      <a:pt x="58" y="10"/>
                    </a:lnTo>
                    <a:cubicBezTo>
                      <a:pt x="55" y="7"/>
                      <a:pt x="50" y="3"/>
                      <a:pt x="44" y="2"/>
                    </a:cubicBezTo>
                    <a:lnTo>
                      <a:pt x="40" y="1"/>
                    </a:lnTo>
                    <a:cubicBezTo>
                      <a:pt x="38" y="1"/>
                      <a:pt x="36" y="0"/>
                      <a:pt x="34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 rot="-1026756">
                <a:off x="6310255" y="3249460"/>
                <a:ext cx="38368" cy="41231"/>
              </a:xfrm>
              <a:custGeom>
                <a:avLst/>
                <a:gdLst/>
                <a:ahLst/>
                <a:cxnLst/>
                <a:rect l="l" t="t" r="r" b="b"/>
                <a:pathLst>
                  <a:path w="67" h="72" extrusionOk="0">
                    <a:moveTo>
                      <a:pt x="35" y="1"/>
                    </a:moveTo>
                    <a:cubicBezTo>
                      <a:pt x="30" y="1"/>
                      <a:pt x="24" y="2"/>
                      <a:pt x="19" y="5"/>
                    </a:cubicBezTo>
                    <a:lnTo>
                      <a:pt x="13" y="10"/>
                    </a:lnTo>
                    <a:cubicBezTo>
                      <a:pt x="8" y="13"/>
                      <a:pt x="6" y="19"/>
                      <a:pt x="5" y="24"/>
                    </a:cubicBezTo>
                    <a:cubicBezTo>
                      <a:pt x="4" y="26"/>
                      <a:pt x="4" y="29"/>
                      <a:pt x="3" y="32"/>
                    </a:cubicBezTo>
                    <a:cubicBezTo>
                      <a:pt x="0" y="40"/>
                      <a:pt x="2" y="49"/>
                      <a:pt x="6" y="55"/>
                    </a:cubicBezTo>
                    <a:cubicBezTo>
                      <a:pt x="7" y="60"/>
                      <a:pt x="11" y="62"/>
                      <a:pt x="14" y="64"/>
                    </a:cubicBezTo>
                    <a:cubicBezTo>
                      <a:pt x="17" y="68"/>
                      <a:pt x="21" y="70"/>
                      <a:pt x="25" y="70"/>
                    </a:cubicBezTo>
                    <a:lnTo>
                      <a:pt x="33" y="71"/>
                    </a:lnTo>
                    <a:cubicBezTo>
                      <a:pt x="38" y="71"/>
                      <a:pt x="44" y="70"/>
                      <a:pt x="49" y="68"/>
                    </a:cubicBezTo>
                    <a:lnTo>
                      <a:pt x="55" y="62"/>
                    </a:lnTo>
                    <a:cubicBezTo>
                      <a:pt x="59" y="59"/>
                      <a:pt x="62" y="53"/>
                      <a:pt x="63" y="49"/>
                    </a:cubicBezTo>
                    <a:cubicBezTo>
                      <a:pt x="64" y="45"/>
                      <a:pt x="65" y="43"/>
                      <a:pt x="65" y="40"/>
                    </a:cubicBezTo>
                    <a:cubicBezTo>
                      <a:pt x="66" y="36"/>
                      <a:pt x="66" y="32"/>
                      <a:pt x="65" y="27"/>
                    </a:cubicBezTo>
                    <a:cubicBezTo>
                      <a:pt x="65" y="23"/>
                      <a:pt x="64" y="20"/>
                      <a:pt x="62" y="16"/>
                    </a:cubicBezTo>
                    <a:cubicBezTo>
                      <a:pt x="60" y="13"/>
                      <a:pt x="57" y="10"/>
                      <a:pt x="54" y="7"/>
                    </a:cubicBezTo>
                    <a:cubicBezTo>
                      <a:pt x="51" y="4"/>
                      <a:pt x="47" y="3"/>
                      <a:pt x="43" y="2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 rot="-1026756">
                <a:off x="6487109" y="3149433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4" y="1"/>
                    </a:moveTo>
                    <a:cubicBezTo>
                      <a:pt x="31" y="1"/>
                      <a:pt x="29" y="1"/>
                      <a:pt x="27" y="2"/>
                    </a:cubicBezTo>
                    <a:cubicBezTo>
                      <a:pt x="24" y="2"/>
                      <a:pt x="19" y="4"/>
                      <a:pt x="16" y="6"/>
                    </a:cubicBezTo>
                    <a:lnTo>
                      <a:pt x="9" y="11"/>
                    </a:lnTo>
                    <a:cubicBezTo>
                      <a:pt x="6" y="14"/>
                      <a:pt x="2" y="20"/>
                      <a:pt x="1" y="24"/>
                    </a:cubicBezTo>
                    <a:lnTo>
                      <a:pt x="0" y="33"/>
                    </a:lnTo>
                    <a:cubicBezTo>
                      <a:pt x="0" y="39"/>
                      <a:pt x="1" y="44"/>
                      <a:pt x="5" y="49"/>
                    </a:cubicBezTo>
                    <a:cubicBezTo>
                      <a:pt x="6" y="51"/>
                      <a:pt x="6" y="52"/>
                      <a:pt x="7" y="54"/>
                    </a:cubicBezTo>
                    <a:cubicBezTo>
                      <a:pt x="11" y="61"/>
                      <a:pt x="18" y="65"/>
                      <a:pt x="26" y="68"/>
                    </a:cubicBezTo>
                    <a:cubicBezTo>
                      <a:pt x="28" y="68"/>
                      <a:pt x="30" y="69"/>
                      <a:pt x="32" y="69"/>
                    </a:cubicBezTo>
                    <a:cubicBezTo>
                      <a:pt x="35" y="69"/>
                      <a:pt x="36" y="68"/>
                      <a:pt x="38" y="68"/>
                    </a:cubicBezTo>
                    <a:cubicBezTo>
                      <a:pt x="43" y="68"/>
                      <a:pt x="47" y="67"/>
                      <a:pt x="50" y="64"/>
                    </a:cubicBezTo>
                    <a:lnTo>
                      <a:pt x="56" y="60"/>
                    </a:lnTo>
                    <a:cubicBezTo>
                      <a:pt x="61" y="55"/>
                      <a:pt x="63" y="51"/>
                      <a:pt x="65" y="45"/>
                    </a:cubicBezTo>
                    <a:lnTo>
                      <a:pt x="66" y="37"/>
                    </a:lnTo>
                    <a:cubicBezTo>
                      <a:pt x="66" y="31"/>
                      <a:pt x="64" y="26"/>
                      <a:pt x="62" y="21"/>
                    </a:cubicBezTo>
                    <a:lnTo>
                      <a:pt x="58" y="16"/>
                    </a:lnTo>
                    <a:cubicBezTo>
                      <a:pt x="54" y="10"/>
                      <a:pt x="47" y="4"/>
                      <a:pt x="40" y="2"/>
                    </a:cubicBezTo>
                    <a:cubicBezTo>
                      <a:pt x="38" y="1"/>
                      <a:pt x="36" y="1"/>
                      <a:pt x="34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 rot="-1026756">
                <a:off x="6484773" y="3281972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4" y="0"/>
                    </a:moveTo>
                    <a:cubicBezTo>
                      <a:pt x="32" y="0"/>
                      <a:pt x="30" y="0"/>
                      <a:pt x="29" y="1"/>
                    </a:cubicBezTo>
                    <a:cubicBezTo>
                      <a:pt x="24" y="2"/>
                      <a:pt x="20" y="3"/>
                      <a:pt x="16" y="5"/>
                    </a:cubicBezTo>
                    <a:lnTo>
                      <a:pt x="10" y="10"/>
                    </a:lnTo>
                    <a:cubicBezTo>
                      <a:pt x="6" y="14"/>
                      <a:pt x="3" y="19"/>
                      <a:pt x="2" y="24"/>
                    </a:cubicBezTo>
                    <a:lnTo>
                      <a:pt x="1" y="32"/>
                    </a:lnTo>
                    <a:cubicBezTo>
                      <a:pt x="1" y="38"/>
                      <a:pt x="2" y="43"/>
                      <a:pt x="5" y="48"/>
                    </a:cubicBezTo>
                    <a:lnTo>
                      <a:pt x="7" y="53"/>
                    </a:lnTo>
                    <a:cubicBezTo>
                      <a:pt x="10" y="57"/>
                      <a:pt x="13" y="60"/>
                      <a:pt x="16" y="62"/>
                    </a:cubicBezTo>
                    <a:cubicBezTo>
                      <a:pt x="18" y="65"/>
                      <a:pt x="23" y="67"/>
                      <a:pt x="26" y="68"/>
                    </a:cubicBezTo>
                    <a:cubicBezTo>
                      <a:pt x="29" y="69"/>
                      <a:pt x="31" y="69"/>
                      <a:pt x="33" y="69"/>
                    </a:cubicBezTo>
                    <a:cubicBezTo>
                      <a:pt x="35" y="69"/>
                      <a:pt x="37" y="69"/>
                      <a:pt x="39" y="68"/>
                    </a:cubicBezTo>
                    <a:cubicBezTo>
                      <a:pt x="43" y="68"/>
                      <a:pt x="48" y="67"/>
                      <a:pt x="51" y="65"/>
                    </a:cubicBezTo>
                    <a:lnTo>
                      <a:pt x="58" y="59"/>
                    </a:lnTo>
                    <a:cubicBezTo>
                      <a:pt x="61" y="56"/>
                      <a:pt x="64" y="50"/>
                      <a:pt x="65" y="46"/>
                    </a:cubicBezTo>
                    <a:lnTo>
                      <a:pt x="67" y="37"/>
                    </a:lnTo>
                    <a:cubicBezTo>
                      <a:pt x="67" y="31"/>
                      <a:pt x="64" y="26"/>
                      <a:pt x="62" y="21"/>
                    </a:cubicBezTo>
                    <a:lnTo>
                      <a:pt x="60" y="15"/>
                    </a:lnTo>
                    <a:cubicBezTo>
                      <a:pt x="58" y="12"/>
                      <a:pt x="54" y="9"/>
                      <a:pt x="51" y="7"/>
                    </a:cubicBezTo>
                    <a:cubicBezTo>
                      <a:pt x="49" y="4"/>
                      <a:pt x="44" y="2"/>
                      <a:pt x="41" y="1"/>
                    </a:cubicBezTo>
                    <a:cubicBezTo>
                      <a:pt x="39" y="0"/>
                      <a:pt x="36" y="0"/>
                      <a:pt x="34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 rot="-1026756">
                <a:off x="6642887" y="3154733"/>
                <a:ext cx="38368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4" extrusionOk="0">
                    <a:moveTo>
                      <a:pt x="33" y="0"/>
                    </a:moveTo>
                    <a:cubicBezTo>
                      <a:pt x="32" y="0"/>
                      <a:pt x="30" y="1"/>
                      <a:pt x="27" y="1"/>
                    </a:cubicBezTo>
                    <a:cubicBezTo>
                      <a:pt x="23" y="1"/>
                      <a:pt x="20" y="2"/>
                      <a:pt x="16" y="4"/>
                    </a:cubicBezTo>
                    <a:cubicBezTo>
                      <a:pt x="12" y="7"/>
                      <a:pt x="9" y="9"/>
                      <a:pt x="7" y="12"/>
                    </a:cubicBezTo>
                    <a:cubicBezTo>
                      <a:pt x="4" y="16"/>
                      <a:pt x="2" y="19"/>
                      <a:pt x="2" y="23"/>
                    </a:cubicBezTo>
                    <a:lnTo>
                      <a:pt x="0" y="31"/>
                    </a:lnTo>
                    <a:cubicBezTo>
                      <a:pt x="0" y="37"/>
                      <a:pt x="2" y="42"/>
                      <a:pt x="4" y="48"/>
                    </a:cubicBezTo>
                    <a:lnTo>
                      <a:pt x="9" y="54"/>
                    </a:lnTo>
                    <a:cubicBezTo>
                      <a:pt x="13" y="58"/>
                      <a:pt x="18" y="60"/>
                      <a:pt x="23" y="61"/>
                    </a:cubicBezTo>
                    <a:lnTo>
                      <a:pt x="27" y="63"/>
                    </a:lnTo>
                    <a:cubicBezTo>
                      <a:pt x="29" y="63"/>
                      <a:pt x="31" y="63"/>
                      <a:pt x="33" y="63"/>
                    </a:cubicBezTo>
                    <a:cubicBezTo>
                      <a:pt x="35" y="63"/>
                      <a:pt x="37" y="63"/>
                      <a:pt x="40" y="63"/>
                    </a:cubicBezTo>
                    <a:cubicBezTo>
                      <a:pt x="44" y="63"/>
                      <a:pt x="47" y="61"/>
                      <a:pt x="52" y="59"/>
                    </a:cubicBezTo>
                    <a:cubicBezTo>
                      <a:pt x="55" y="57"/>
                      <a:pt x="58" y="55"/>
                      <a:pt x="60" y="51"/>
                    </a:cubicBezTo>
                    <a:cubicBezTo>
                      <a:pt x="63" y="48"/>
                      <a:pt x="65" y="45"/>
                      <a:pt x="65" y="40"/>
                    </a:cubicBezTo>
                    <a:lnTo>
                      <a:pt x="66" y="32"/>
                    </a:lnTo>
                    <a:cubicBezTo>
                      <a:pt x="66" y="27"/>
                      <a:pt x="65" y="21"/>
                      <a:pt x="63" y="17"/>
                    </a:cubicBezTo>
                    <a:lnTo>
                      <a:pt x="58" y="10"/>
                    </a:lnTo>
                    <a:cubicBezTo>
                      <a:pt x="54" y="7"/>
                      <a:pt x="49" y="3"/>
                      <a:pt x="44" y="2"/>
                    </a:cubicBezTo>
                    <a:lnTo>
                      <a:pt x="40" y="1"/>
                    </a:lnTo>
                    <a:cubicBezTo>
                      <a:pt x="37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 rot="-1026756">
                <a:off x="6864176" y="3081963"/>
                <a:ext cx="37795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6" h="69" extrusionOk="0">
                    <a:moveTo>
                      <a:pt x="34" y="0"/>
                    </a:moveTo>
                    <a:cubicBezTo>
                      <a:pt x="32" y="0"/>
                      <a:pt x="30" y="1"/>
                      <a:pt x="27" y="1"/>
                    </a:cubicBezTo>
                    <a:cubicBezTo>
                      <a:pt x="23" y="1"/>
                      <a:pt x="19" y="3"/>
                      <a:pt x="16" y="6"/>
                    </a:cubicBezTo>
                    <a:lnTo>
                      <a:pt x="9" y="10"/>
                    </a:lnTo>
                    <a:cubicBezTo>
                      <a:pt x="5" y="14"/>
                      <a:pt x="3" y="19"/>
                      <a:pt x="2" y="24"/>
                    </a:cubicBezTo>
                    <a:lnTo>
                      <a:pt x="0" y="33"/>
                    </a:lnTo>
                    <a:cubicBezTo>
                      <a:pt x="0" y="38"/>
                      <a:pt x="2" y="44"/>
                      <a:pt x="5" y="48"/>
                    </a:cubicBezTo>
                    <a:lnTo>
                      <a:pt x="7" y="53"/>
                    </a:lnTo>
                    <a:cubicBezTo>
                      <a:pt x="9" y="57"/>
                      <a:pt x="12" y="59"/>
                      <a:pt x="15" y="62"/>
                    </a:cubicBezTo>
                    <a:cubicBezTo>
                      <a:pt x="18" y="65"/>
                      <a:pt x="22" y="66"/>
                      <a:pt x="26" y="67"/>
                    </a:cubicBezTo>
                    <a:cubicBezTo>
                      <a:pt x="28" y="68"/>
                      <a:pt x="30" y="68"/>
                      <a:pt x="32" y="68"/>
                    </a:cubicBezTo>
                    <a:cubicBezTo>
                      <a:pt x="34" y="68"/>
                      <a:pt x="36" y="68"/>
                      <a:pt x="38" y="67"/>
                    </a:cubicBezTo>
                    <a:cubicBezTo>
                      <a:pt x="43" y="67"/>
                      <a:pt x="46" y="66"/>
                      <a:pt x="50" y="64"/>
                    </a:cubicBezTo>
                    <a:lnTo>
                      <a:pt x="56" y="59"/>
                    </a:lnTo>
                    <a:cubicBezTo>
                      <a:pt x="61" y="55"/>
                      <a:pt x="63" y="50"/>
                      <a:pt x="64" y="45"/>
                    </a:cubicBezTo>
                    <a:lnTo>
                      <a:pt x="65" y="37"/>
                    </a:lnTo>
                    <a:cubicBezTo>
                      <a:pt x="65" y="31"/>
                      <a:pt x="64" y="26"/>
                      <a:pt x="62" y="20"/>
                    </a:cubicBezTo>
                    <a:lnTo>
                      <a:pt x="59" y="16"/>
                    </a:lnTo>
                    <a:cubicBezTo>
                      <a:pt x="54" y="9"/>
                      <a:pt x="47" y="3"/>
                      <a:pt x="40" y="1"/>
                    </a:cubicBezTo>
                    <a:cubicBezTo>
                      <a:pt x="38" y="1"/>
                      <a:pt x="36" y="0"/>
                      <a:pt x="34" y="0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 rot="-1026756">
                <a:off x="6788751" y="3214822"/>
                <a:ext cx="37795" cy="38941"/>
              </a:xfrm>
              <a:custGeom>
                <a:avLst/>
                <a:gdLst/>
                <a:ahLst/>
                <a:cxnLst/>
                <a:rect l="l" t="t" r="r" b="b"/>
                <a:pathLst>
                  <a:path w="66" h="68" extrusionOk="0">
                    <a:moveTo>
                      <a:pt x="33" y="1"/>
                    </a:moveTo>
                    <a:cubicBezTo>
                      <a:pt x="28" y="1"/>
                      <a:pt x="22" y="2"/>
                      <a:pt x="18" y="5"/>
                    </a:cubicBezTo>
                    <a:lnTo>
                      <a:pt x="12" y="9"/>
                    </a:lnTo>
                    <a:cubicBezTo>
                      <a:pt x="8" y="13"/>
                      <a:pt x="5" y="18"/>
                      <a:pt x="3" y="23"/>
                    </a:cubicBezTo>
                    <a:lnTo>
                      <a:pt x="2" y="27"/>
                    </a:lnTo>
                    <a:cubicBezTo>
                      <a:pt x="1" y="32"/>
                      <a:pt x="1" y="35"/>
                      <a:pt x="2" y="40"/>
                    </a:cubicBezTo>
                    <a:cubicBezTo>
                      <a:pt x="2" y="44"/>
                      <a:pt x="3" y="48"/>
                      <a:pt x="7" y="51"/>
                    </a:cubicBezTo>
                    <a:cubicBezTo>
                      <a:pt x="8" y="55"/>
                      <a:pt x="11" y="58"/>
                      <a:pt x="14" y="60"/>
                    </a:cubicBezTo>
                    <a:cubicBezTo>
                      <a:pt x="17" y="63"/>
                      <a:pt x="21" y="65"/>
                      <a:pt x="24" y="67"/>
                    </a:cubicBezTo>
                    <a:lnTo>
                      <a:pt x="33" y="68"/>
                    </a:lnTo>
                    <a:cubicBezTo>
                      <a:pt x="39" y="67"/>
                      <a:pt x="45" y="65"/>
                      <a:pt x="49" y="63"/>
                    </a:cubicBezTo>
                    <a:lnTo>
                      <a:pt x="56" y="58"/>
                    </a:lnTo>
                    <a:cubicBezTo>
                      <a:pt x="59" y="54"/>
                      <a:pt x="62" y="50"/>
                      <a:pt x="64" y="44"/>
                    </a:cubicBezTo>
                    <a:lnTo>
                      <a:pt x="65" y="40"/>
                    </a:lnTo>
                    <a:cubicBezTo>
                      <a:pt x="66" y="36"/>
                      <a:pt x="66" y="32"/>
                      <a:pt x="65" y="27"/>
                    </a:cubicBezTo>
                    <a:cubicBezTo>
                      <a:pt x="65" y="23"/>
                      <a:pt x="64" y="20"/>
                      <a:pt x="61" y="16"/>
                    </a:cubicBezTo>
                    <a:cubicBezTo>
                      <a:pt x="59" y="12"/>
                      <a:pt x="56" y="9"/>
                      <a:pt x="52" y="7"/>
                    </a:cubicBezTo>
                    <a:cubicBezTo>
                      <a:pt x="50" y="4"/>
                      <a:pt x="46" y="2"/>
                      <a:pt x="42" y="2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 rot="-1026756">
                <a:off x="6629100" y="3291463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4" y="1"/>
                    </a:moveTo>
                    <a:cubicBezTo>
                      <a:pt x="32" y="1"/>
                      <a:pt x="30" y="1"/>
                      <a:pt x="29" y="2"/>
                    </a:cubicBezTo>
                    <a:cubicBezTo>
                      <a:pt x="24" y="2"/>
                      <a:pt x="20" y="3"/>
                      <a:pt x="16" y="5"/>
                    </a:cubicBezTo>
                    <a:lnTo>
                      <a:pt x="11" y="9"/>
                    </a:lnTo>
                    <a:cubicBezTo>
                      <a:pt x="6" y="14"/>
                      <a:pt x="4" y="18"/>
                      <a:pt x="2" y="24"/>
                    </a:cubicBezTo>
                    <a:lnTo>
                      <a:pt x="1" y="32"/>
                    </a:lnTo>
                    <a:cubicBezTo>
                      <a:pt x="1" y="37"/>
                      <a:pt x="3" y="43"/>
                      <a:pt x="5" y="47"/>
                    </a:cubicBezTo>
                    <a:lnTo>
                      <a:pt x="8" y="53"/>
                    </a:lnTo>
                    <a:cubicBezTo>
                      <a:pt x="9" y="56"/>
                      <a:pt x="13" y="60"/>
                      <a:pt x="16" y="62"/>
                    </a:cubicBezTo>
                    <a:cubicBezTo>
                      <a:pt x="20" y="64"/>
                      <a:pt x="23" y="66"/>
                      <a:pt x="27" y="67"/>
                    </a:cubicBezTo>
                    <a:cubicBezTo>
                      <a:pt x="29" y="68"/>
                      <a:pt x="31" y="68"/>
                      <a:pt x="33" y="68"/>
                    </a:cubicBezTo>
                    <a:cubicBezTo>
                      <a:pt x="35" y="68"/>
                      <a:pt x="37" y="68"/>
                      <a:pt x="40" y="67"/>
                    </a:cubicBezTo>
                    <a:cubicBezTo>
                      <a:pt x="43" y="67"/>
                      <a:pt x="48" y="66"/>
                      <a:pt x="51" y="64"/>
                    </a:cubicBezTo>
                    <a:lnTo>
                      <a:pt x="58" y="59"/>
                    </a:lnTo>
                    <a:cubicBezTo>
                      <a:pt x="61" y="55"/>
                      <a:pt x="64" y="50"/>
                      <a:pt x="65" y="45"/>
                    </a:cubicBezTo>
                    <a:lnTo>
                      <a:pt x="67" y="36"/>
                    </a:lnTo>
                    <a:cubicBezTo>
                      <a:pt x="67" y="31"/>
                      <a:pt x="65" y="25"/>
                      <a:pt x="62" y="21"/>
                    </a:cubicBezTo>
                    <a:lnTo>
                      <a:pt x="60" y="16"/>
                    </a:lnTo>
                    <a:cubicBezTo>
                      <a:pt x="58" y="12"/>
                      <a:pt x="55" y="8"/>
                      <a:pt x="52" y="7"/>
                    </a:cubicBezTo>
                    <a:cubicBezTo>
                      <a:pt x="49" y="4"/>
                      <a:pt x="45" y="2"/>
                      <a:pt x="41" y="2"/>
                    </a:cubicBezTo>
                    <a:cubicBezTo>
                      <a:pt x="39" y="1"/>
                      <a:pt x="36" y="1"/>
                      <a:pt x="34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 rot="-550794">
                <a:off x="6254263" y="2986372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7" y="1"/>
                      <a:pt x="22" y="2"/>
                      <a:pt x="17" y="5"/>
                    </a:cubicBezTo>
                    <a:lnTo>
                      <a:pt x="10" y="10"/>
                    </a:lnTo>
                    <a:cubicBezTo>
                      <a:pt x="6" y="14"/>
                      <a:pt x="3" y="19"/>
                      <a:pt x="2" y="24"/>
                    </a:cubicBezTo>
                    <a:lnTo>
                      <a:pt x="1" y="32"/>
                    </a:lnTo>
                    <a:cubicBezTo>
                      <a:pt x="1" y="38"/>
                      <a:pt x="2" y="43"/>
                      <a:pt x="5" y="48"/>
                    </a:cubicBezTo>
                    <a:lnTo>
                      <a:pt x="5" y="49"/>
                    </a:lnTo>
                    <a:cubicBezTo>
                      <a:pt x="6" y="50"/>
                      <a:pt x="8" y="52"/>
                      <a:pt x="9" y="54"/>
                    </a:cubicBezTo>
                    <a:cubicBezTo>
                      <a:pt x="10" y="58"/>
                      <a:pt x="13" y="60"/>
                      <a:pt x="17" y="62"/>
                    </a:cubicBezTo>
                    <a:cubicBezTo>
                      <a:pt x="19" y="66"/>
                      <a:pt x="23" y="68"/>
                      <a:pt x="27" y="68"/>
                    </a:cubicBezTo>
                    <a:cubicBezTo>
                      <a:pt x="29" y="68"/>
                      <a:pt x="31" y="69"/>
                      <a:pt x="33" y="69"/>
                    </a:cubicBezTo>
                    <a:cubicBezTo>
                      <a:pt x="36" y="69"/>
                      <a:pt x="38" y="68"/>
                      <a:pt x="40" y="68"/>
                    </a:cubicBezTo>
                    <a:cubicBezTo>
                      <a:pt x="43" y="68"/>
                      <a:pt x="48" y="67"/>
                      <a:pt x="51" y="64"/>
                    </a:cubicBezTo>
                    <a:lnTo>
                      <a:pt x="58" y="60"/>
                    </a:lnTo>
                    <a:cubicBezTo>
                      <a:pt x="61" y="56"/>
                      <a:pt x="65" y="51"/>
                      <a:pt x="66" y="45"/>
                    </a:cubicBezTo>
                    <a:lnTo>
                      <a:pt x="67" y="38"/>
                    </a:lnTo>
                    <a:cubicBezTo>
                      <a:pt x="67" y="32"/>
                      <a:pt x="66" y="26"/>
                      <a:pt x="62" y="22"/>
                    </a:cubicBezTo>
                    <a:cubicBezTo>
                      <a:pt x="61" y="20"/>
                      <a:pt x="60" y="17"/>
                      <a:pt x="60" y="16"/>
                    </a:cubicBezTo>
                    <a:cubicBezTo>
                      <a:pt x="58" y="13"/>
                      <a:pt x="55" y="10"/>
                      <a:pt x="51" y="7"/>
                    </a:cubicBezTo>
                    <a:cubicBezTo>
                      <a:pt x="49" y="4"/>
                      <a:pt x="44" y="3"/>
                      <a:pt x="41" y="2"/>
                    </a:cubicBezTo>
                    <a:cubicBezTo>
                      <a:pt x="38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 rot="-550794">
                <a:off x="6346890" y="2898767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7" y="1"/>
                      <a:pt x="22" y="2"/>
                      <a:pt x="17" y="5"/>
                    </a:cubicBezTo>
                    <a:lnTo>
                      <a:pt x="10" y="10"/>
                    </a:lnTo>
                    <a:cubicBezTo>
                      <a:pt x="6" y="14"/>
                      <a:pt x="3" y="19"/>
                      <a:pt x="2" y="24"/>
                    </a:cubicBezTo>
                    <a:lnTo>
                      <a:pt x="1" y="32"/>
                    </a:lnTo>
                    <a:cubicBezTo>
                      <a:pt x="1" y="38"/>
                      <a:pt x="2" y="43"/>
                      <a:pt x="5" y="48"/>
                    </a:cubicBezTo>
                    <a:lnTo>
                      <a:pt x="5" y="49"/>
                    </a:lnTo>
                    <a:cubicBezTo>
                      <a:pt x="6" y="50"/>
                      <a:pt x="8" y="52"/>
                      <a:pt x="9" y="54"/>
                    </a:cubicBezTo>
                    <a:cubicBezTo>
                      <a:pt x="10" y="58"/>
                      <a:pt x="13" y="60"/>
                      <a:pt x="17" y="62"/>
                    </a:cubicBezTo>
                    <a:cubicBezTo>
                      <a:pt x="19" y="66"/>
                      <a:pt x="23" y="68"/>
                      <a:pt x="27" y="68"/>
                    </a:cubicBezTo>
                    <a:cubicBezTo>
                      <a:pt x="29" y="68"/>
                      <a:pt x="31" y="69"/>
                      <a:pt x="33" y="69"/>
                    </a:cubicBezTo>
                    <a:cubicBezTo>
                      <a:pt x="36" y="69"/>
                      <a:pt x="38" y="68"/>
                      <a:pt x="40" y="68"/>
                    </a:cubicBezTo>
                    <a:cubicBezTo>
                      <a:pt x="43" y="68"/>
                      <a:pt x="48" y="67"/>
                      <a:pt x="51" y="64"/>
                    </a:cubicBezTo>
                    <a:lnTo>
                      <a:pt x="58" y="60"/>
                    </a:lnTo>
                    <a:cubicBezTo>
                      <a:pt x="61" y="56"/>
                      <a:pt x="65" y="51"/>
                      <a:pt x="66" y="45"/>
                    </a:cubicBezTo>
                    <a:lnTo>
                      <a:pt x="67" y="38"/>
                    </a:lnTo>
                    <a:cubicBezTo>
                      <a:pt x="67" y="32"/>
                      <a:pt x="66" y="26"/>
                      <a:pt x="62" y="22"/>
                    </a:cubicBezTo>
                    <a:cubicBezTo>
                      <a:pt x="61" y="20"/>
                      <a:pt x="60" y="17"/>
                      <a:pt x="60" y="16"/>
                    </a:cubicBezTo>
                    <a:cubicBezTo>
                      <a:pt x="58" y="13"/>
                      <a:pt x="55" y="10"/>
                      <a:pt x="51" y="7"/>
                    </a:cubicBezTo>
                    <a:cubicBezTo>
                      <a:pt x="49" y="4"/>
                      <a:pt x="44" y="3"/>
                      <a:pt x="41" y="2"/>
                    </a:cubicBezTo>
                    <a:cubicBezTo>
                      <a:pt x="38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 rot="-550794">
                <a:off x="6442951" y="2986489"/>
                <a:ext cx="38368" cy="395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7" y="1"/>
                      <a:pt x="22" y="2"/>
                      <a:pt x="17" y="5"/>
                    </a:cubicBezTo>
                    <a:lnTo>
                      <a:pt x="10" y="10"/>
                    </a:lnTo>
                    <a:cubicBezTo>
                      <a:pt x="6" y="14"/>
                      <a:pt x="3" y="19"/>
                      <a:pt x="2" y="24"/>
                    </a:cubicBezTo>
                    <a:lnTo>
                      <a:pt x="1" y="32"/>
                    </a:lnTo>
                    <a:cubicBezTo>
                      <a:pt x="1" y="38"/>
                      <a:pt x="2" y="43"/>
                      <a:pt x="5" y="48"/>
                    </a:cubicBezTo>
                    <a:lnTo>
                      <a:pt x="5" y="49"/>
                    </a:lnTo>
                    <a:cubicBezTo>
                      <a:pt x="6" y="50"/>
                      <a:pt x="8" y="52"/>
                      <a:pt x="9" y="54"/>
                    </a:cubicBezTo>
                    <a:cubicBezTo>
                      <a:pt x="10" y="58"/>
                      <a:pt x="13" y="60"/>
                      <a:pt x="17" y="62"/>
                    </a:cubicBezTo>
                    <a:cubicBezTo>
                      <a:pt x="19" y="66"/>
                      <a:pt x="23" y="68"/>
                      <a:pt x="27" y="68"/>
                    </a:cubicBezTo>
                    <a:cubicBezTo>
                      <a:pt x="29" y="68"/>
                      <a:pt x="31" y="69"/>
                      <a:pt x="33" y="69"/>
                    </a:cubicBezTo>
                    <a:cubicBezTo>
                      <a:pt x="36" y="69"/>
                      <a:pt x="38" y="68"/>
                      <a:pt x="40" y="68"/>
                    </a:cubicBezTo>
                    <a:cubicBezTo>
                      <a:pt x="43" y="68"/>
                      <a:pt x="48" y="67"/>
                      <a:pt x="51" y="64"/>
                    </a:cubicBezTo>
                    <a:lnTo>
                      <a:pt x="58" y="60"/>
                    </a:lnTo>
                    <a:cubicBezTo>
                      <a:pt x="61" y="56"/>
                      <a:pt x="65" y="51"/>
                      <a:pt x="66" y="45"/>
                    </a:cubicBezTo>
                    <a:lnTo>
                      <a:pt x="67" y="38"/>
                    </a:lnTo>
                    <a:cubicBezTo>
                      <a:pt x="67" y="32"/>
                      <a:pt x="66" y="26"/>
                      <a:pt x="62" y="22"/>
                    </a:cubicBezTo>
                    <a:cubicBezTo>
                      <a:pt x="61" y="20"/>
                      <a:pt x="60" y="17"/>
                      <a:pt x="60" y="16"/>
                    </a:cubicBezTo>
                    <a:cubicBezTo>
                      <a:pt x="58" y="13"/>
                      <a:pt x="55" y="10"/>
                      <a:pt x="51" y="7"/>
                    </a:cubicBezTo>
                    <a:cubicBezTo>
                      <a:pt x="49" y="4"/>
                      <a:pt x="44" y="3"/>
                      <a:pt x="41" y="2"/>
                    </a:cubicBezTo>
                    <a:cubicBezTo>
                      <a:pt x="38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343" name="Google Shape;343;p29"/>
          <p:cNvSpPr txBox="1"/>
          <p:nvPr/>
        </p:nvSpPr>
        <p:spPr>
          <a:xfrm>
            <a:off x="975600" y="935325"/>
            <a:ext cx="7192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Kaitlyn Freeman, MaryKate Mello, Emalisa Depina, Jacqueline Molina, &amp; Jacqueline Mejia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8"/>
          <p:cNvSpPr/>
          <p:nvPr/>
        </p:nvSpPr>
        <p:spPr>
          <a:xfrm>
            <a:off x="23850" y="3620075"/>
            <a:ext cx="3017400" cy="1514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7" name="Google Shape;597;p38"/>
          <p:cNvSpPr/>
          <p:nvPr/>
        </p:nvSpPr>
        <p:spPr>
          <a:xfrm>
            <a:off x="7322100" y="0"/>
            <a:ext cx="1821900" cy="1341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8" name="Google Shape;598;p38"/>
          <p:cNvSpPr txBox="1"/>
          <p:nvPr/>
        </p:nvSpPr>
        <p:spPr>
          <a:xfrm>
            <a:off x="188175" y="1400875"/>
            <a:ext cx="88704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00AB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Remember menstruation is a perfectly natural, healthy bodily function!</a:t>
            </a:r>
            <a:endParaRPr sz="4400">
              <a:solidFill>
                <a:srgbClr val="FF00AB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pic>
        <p:nvPicPr>
          <p:cNvPr id="599" name="Google Shape;5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0467" y="84651"/>
            <a:ext cx="1525124" cy="117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25" y="3675900"/>
            <a:ext cx="2842250" cy="140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>
            <a:off x="377867" y="899300"/>
            <a:ext cx="8557278" cy="4038749"/>
            <a:chOff x="457317" y="869850"/>
            <a:chExt cx="8557278" cy="4038749"/>
          </a:xfrm>
        </p:grpSpPr>
        <p:grpSp>
          <p:nvGrpSpPr>
            <p:cNvPr id="606" name="Google Shape;606;p39"/>
            <p:cNvGrpSpPr/>
            <p:nvPr/>
          </p:nvGrpSpPr>
          <p:grpSpPr>
            <a:xfrm>
              <a:off x="457317" y="1206151"/>
              <a:ext cx="4288363" cy="3449871"/>
              <a:chOff x="457317" y="1206151"/>
              <a:chExt cx="4288363" cy="3449871"/>
            </a:xfrm>
          </p:grpSpPr>
          <p:sp>
            <p:nvSpPr>
              <p:cNvPr id="607" name="Google Shape;607;p39"/>
              <p:cNvSpPr/>
              <p:nvPr/>
            </p:nvSpPr>
            <p:spPr>
              <a:xfrm rot="-463180">
                <a:off x="637790" y="1486913"/>
                <a:ext cx="3927417" cy="2918862"/>
              </a:xfrm>
              <a:custGeom>
                <a:avLst/>
                <a:gdLst/>
                <a:ahLst/>
                <a:cxnLst/>
                <a:rect l="l" t="t" r="r" b="b"/>
                <a:pathLst>
                  <a:path w="15931" h="13099" extrusionOk="0">
                    <a:moveTo>
                      <a:pt x="6129" y="0"/>
                    </a:moveTo>
                    <a:cubicBezTo>
                      <a:pt x="640" y="0"/>
                      <a:pt x="443" y="954"/>
                      <a:pt x="222" y="1638"/>
                    </a:cubicBezTo>
                    <a:cubicBezTo>
                      <a:pt x="0" y="2322"/>
                      <a:pt x="375" y="10869"/>
                      <a:pt x="638" y="11551"/>
                    </a:cubicBezTo>
                    <a:cubicBezTo>
                      <a:pt x="901" y="12232"/>
                      <a:pt x="1450" y="12853"/>
                      <a:pt x="2186" y="13030"/>
                    </a:cubicBezTo>
                    <a:cubicBezTo>
                      <a:pt x="2440" y="13092"/>
                      <a:pt x="2703" y="13099"/>
                      <a:pt x="2966" y="13099"/>
                    </a:cubicBezTo>
                    <a:cubicBezTo>
                      <a:pt x="2999" y="13099"/>
                      <a:pt x="3032" y="13099"/>
                      <a:pt x="3066" y="13099"/>
                    </a:cubicBezTo>
                    <a:cubicBezTo>
                      <a:pt x="6629" y="13083"/>
                      <a:pt x="10188" y="12934"/>
                      <a:pt x="13743" y="12651"/>
                    </a:cubicBezTo>
                    <a:cubicBezTo>
                      <a:pt x="14412" y="12598"/>
                      <a:pt x="15159" y="12501"/>
                      <a:pt x="15574" y="11997"/>
                    </a:cubicBezTo>
                    <a:cubicBezTo>
                      <a:pt x="15917" y="11580"/>
                      <a:pt x="15930" y="11005"/>
                      <a:pt x="15929" y="10475"/>
                    </a:cubicBezTo>
                    <a:cubicBezTo>
                      <a:pt x="15924" y="8512"/>
                      <a:pt x="15918" y="6549"/>
                      <a:pt x="15914" y="4587"/>
                    </a:cubicBezTo>
                    <a:cubicBezTo>
                      <a:pt x="15911" y="3837"/>
                      <a:pt x="15908" y="3078"/>
                      <a:pt x="15707" y="2353"/>
                    </a:cubicBezTo>
                    <a:cubicBezTo>
                      <a:pt x="15507" y="1628"/>
                      <a:pt x="15083" y="932"/>
                      <a:pt x="14412" y="546"/>
                    </a:cubicBezTo>
                    <a:cubicBezTo>
                      <a:pt x="13751" y="166"/>
                      <a:pt x="12943" y="130"/>
                      <a:pt x="12175" y="106"/>
                    </a:cubicBezTo>
                    <a:cubicBezTo>
                      <a:pt x="10160" y="47"/>
                      <a:pt x="8144" y="0"/>
                      <a:pt x="6129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 rot="247004">
                <a:off x="798907" y="1622489"/>
                <a:ext cx="3652319" cy="264948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4113" extrusionOk="0">
                    <a:moveTo>
                      <a:pt x="4881" y="1"/>
                    </a:moveTo>
                    <a:cubicBezTo>
                      <a:pt x="4874" y="1"/>
                      <a:pt x="4866" y="1"/>
                      <a:pt x="4859" y="3"/>
                    </a:cubicBezTo>
                    <a:lnTo>
                      <a:pt x="86" y="1104"/>
                    </a:lnTo>
                    <a:cubicBezTo>
                      <a:pt x="33" y="1116"/>
                      <a:pt x="1" y="1169"/>
                      <a:pt x="13" y="1221"/>
                    </a:cubicBezTo>
                    <a:lnTo>
                      <a:pt x="663" y="4037"/>
                    </a:lnTo>
                    <a:cubicBezTo>
                      <a:pt x="673" y="4082"/>
                      <a:pt x="712" y="4113"/>
                      <a:pt x="757" y="4113"/>
                    </a:cubicBezTo>
                    <a:cubicBezTo>
                      <a:pt x="765" y="4113"/>
                      <a:pt x="772" y="4112"/>
                      <a:pt x="780" y="4110"/>
                    </a:cubicBezTo>
                    <a:lnTo>
                      <a:pt x="5552" y="3009"/>
                    </a:lnTo>
                    <a:cubicBezTo>
                      <a:pt x="5605" y="2997"/>
                      <a:pt x="5637" y="2945"/>
                      <a:pt x="5625" y="2892"/>
                    </a:cubicBezTo>
                    <a:lnTo>
                      <a:pt x="4976" y="76"/>
                    </a:lnTo>
                    <a:cubicBezTo>
                      <a:pt x="4966" y="31"/>
                      <a:pt x="4926" y="1"/>
                      <a:pt x="48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 rot="247004">
                <a:off x="1108672" y="1588876"/>
                <a:ext cx="171020" cy="360736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60" extrusionOk="0">
                    <a:moveTo>
                      <a:pt x="85" y="0"/>
                    </a:moveTo>
                    <a:cubicBezTo>
                      <a:pt x="79" y="0"/>
                      <a:pt x="74" y="1"/>
                      <a:pt x="68" y="2"/>
                    </a:cubicBezTo>
                    <a:cubicBezTo>
                      <a:pt x="27" y="12"/>
                      <a:pt x="1" y="53"/>
                      <a:pt x="11" y="95"/>
                    </a:cubicBezTo>
                    <a:lnTo>
                      <a:pt x="104" y="500"/>
                    </a:lnTo>
                    <a:cubicBezTo>
                      <a:pt x="112" y="535"/>
                      <a:pt x="145" y="560"/>
                      <a:pt x="180" y="560"/>
                    </a:cubicBezTo>
                    <a:cubicBezTo>
                      <a:pt x="186" y="560"/>
                      <a:pt x="191" y="559"/>
                      <a:pt x="197" y="558"/>
                    </a:cubicBezTo>
                    <a:cubicBezTo>
                      <a:pt x="238" y="548"/>
                      <a:pt x="264" y="506"/>
                      <a:pt x="255" y="465"/>
                    </a:cubicBezTo>
                    <a:lnTo>
                      <a:pt x="161" y="60"/>
                    </a:lnTo>
                    <a:cubicBezTo>
                      <a:pt x="152" y="24"/>
                      <a:pt x="120" y="0"/>
                      <a:pt x="85" y="0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 rot="247004">
                <a:off x="1456158" y="1535094"/>
                <a:ext cx="171020" cy="361381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61" extrusionOk="0">
                    <a:moveTo>
                      <a:pt x="85" y="0"/>
                    </a:moveTo>
                    <a:cubicBezTo>
                      <a:pt x="79" y="0"/>
                      <a:pt x="74" y="1"/>
                      <a:pt x="68" y="2"/>
                    </a:cubicBezTo>
                    <a:cubicBezTo>
                      <a:pt x="27" y="12"/>
                      <a:pt x="1" y="54"/>
                      <a:pt x="10" y="95"/>
                    </a:cubicBezTo>
                    <a:lnTo>
                      <a:pt x="104" y="500"/>
                    </a:lnTo>
                    <a:cubicBezTo>
                      <a:pt x="112" y="535"/>
                      <a:pt x="144" y="560"/>
                      <a:pt x="179" y="560"/>
                    </a:cubicBezTo>
                    <a:cubicBezTo>
                      <a:pt x="185" y="560"/>
                      <a:pt x="191" y="559"/>
                      <a:pt x="197" y="558"/>
                    </a:cubicBezTo>
                    <a:cubicBezTo>
                      <a:pt x="238" y="549"/>
                      <a:pt x="264" y="506"/>
                      <a:pt x="255" y="465"/>
                    </a:cubicBezTo>
                    <a:lnTo>
                      <a:pt x="161" y="60"/>
                    </a:lnTo>
                    <a:cubicBezTo>
                      <a:pt x="152" y="24"/>
                      <a:pt x="120" y="0"/>
                      <a:pt x="85" y="0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 rot="247004">
                <a:off x="1803691" y="1481314"/>
                <a:ext cx="171020" cy="360736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60" extrusionOk="0">
                    <a:moveTo>
                      <a:pt x="85" y="0"/>
                    </a:moveTo>
                    <a:cubicBezTo>
                      <a:pt x="79" y="0"/>
                      <a:pt x="74" y="1"/>
                      <a:pt x="68" y="2"/>
                    </a:cubicBezTo>
                    <a:cubicBezTo>
                      <a:pt x="27" y="12"/>
                      <a:pt x="1" y="54"/>
                      <a:pt x="11" y="95"/>
                    </a:cubicBezTo>
                    <a:lnTo>
                      <a:pt x="104" y="500"/>
                    </a:lnTo>
                    <a:cubicBezTo>
                      <a:pt x="112" y="536"/>
                      <a:pt x="145" y="560"/>
                      <a:pt x="180" y="560"/>
                    </a:cubicBezTo>
                    <a:cubicBezTo>
                      <a:pt x="186" y="560"/>
                      <a:pt x="191" y="559"/>
                      <a:pt x="197" y="558"/>
                    </a:cubicBezTo>
                    <a:cubicBezTo>
                      <a:pt x="238" y="548"/>
                      <a:pt x="264" y="507"/>
                      <a:pt x="255" y="465"/>
                    </a:cubicBezTo>
                    <a:lnTo>
                      <a:pt x="161" y="60"/>
                    </a:lnTo>
                    <a:cubicBezTo>
                      <a:pt x="152" y="24"/>
                      <a:pt x="120" y="0"/>
                      <a:pt x="85" y="0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 rot="247004">
                <a:off x="2151200" y="1427533"/>
                <a:ext cx="171020" cy="360736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60" extrusionOk="0">
                    <a:moveTo>
                      <a:pt x="86" y="0"/>
                    </a:moveTo>
                    <a:cubicBezTo>
                      <a:pt x="80" y="0"/>
                      <a:pt x="74" y="1"/>
                      <a:pt x="68" y="2"/>
                    </a:cubicBezTo>
                    <a:cubicBezTo>
                      <a:pt x="27" y="12"/>
                      <a:pt x="1" y="54"/>
                      <a:pt x="11" y="95"/>
                    </a:cubicBezTo>
                    <a:lnTo>
                      <a:pt x="104" y="500"/>
                    </a:lnTo>
                    <a:cubicBezTo>
                      <a:pt x="112" y="536"/>
                      <a:pt x="145" y="560"/>
                      <a:pt x="180" y="560"/>
                    </a:cubicBezTo>
                    <a:cubicBezTo>
                      <a:pt x="186" y="560"/>
                      <a:pt x="191" y="559"/>
                      <a:pt x="197" y="558"/>
                    </a:cubicBezTo>
                    <a:cubicBezTo>
                      <a:pt x="238" y="548"/>
                      <a:pt x="264" y="507"/>
                      <a:pt x="255" y="465"/>
                    </a:cubicBezTo>
                    <a:lnTo>
                      <a:pt x="161" y="60"/>
                    </a:lnTo>
                    <a:cubicBezTo>
                      <a:pt x="152" y="25"/>
                      <a:pt x="121" y="0"/>
                      <a:pt x="86" y="0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3" name="Google Shape;613;p39"/>
              <p:cNvSpPr/>
              <p:nvPr/>
            </p:nvSpPr>
            <p:spPr>
              <a:xfrm rot="247004">
                <a:off x="2498709" y="1373752"/>
                <a:ext cx="171020" cy="360736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60" extrusionOk="0">
                    <a:moveTo>
                      <a:pt x="87" y="0"/>
                    </a:moveTo>
                    <a:cubicBezTo>
                      <a:pt x="81" y="0"/>
                      <a:pt x="75" y="1"/>
                      <a:pt x="69" y="2"/>
                    </a:cubicBezTo>
                    <a:cubicBezTo>
                      <a:pt x="27" y="11"/>
                      <a:pt x="1" y="53"/>
                      <a:pt x="11" y="95"/>
                    </a:cubicBezTo>
                    <a:lnTo>
                      <a:pt x="105" y="500"/>
                    </a:lnTo>
                    <a:cubicBezTo>
                      <a:pt x="113" y="536"/>
                      <a:pt x="145" y="560"/>
                      <a:pt x="180" y="560"/>
                    </a:cubicBezTo>
                    <a:cubicBezTo>
                      <a:pt x="185" y="560"/>
                      <a:pt x="191" y="559"/>
                      <a:pt x="197" y="558"/>
                    </a:cubicBezTo>
                    <a:cubicBezTo>
                      <a:pt x="238" y="548"/>
                      <a:pt x="264" y="507"/>
                      <a:pt x="255" y="465"/>
                    </a:cubicBezTo>
                    <a:lnTo>
                      <a:pt x="161" y="61"/>
                    </a:lnTo>
                    <a:cubicBezTo>
                      <a:pt x="153" y="24"/>
                      <a:pt x="122" y="0"/>
                      <a:pt x="87" y="0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4" name="Google Shape;614;p39"/>
              <p:cNvSpPr/>
              <p:nvPr/>
            </p:nvSpPr>
            <p:spPr>
              <a:xfrm rot="247004">
                <a:off x="2846195" y="1319970"/>
                <a:ext cx="171020" cy="361381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61" extrusionOk="0">
                    <a:moveTo>
                      <a:pt x="87" y="0"/>
                    </a:moveTo>
                    <a:cubicBezTo>
                      <a:pt x="81" y="0"/>
                      <a:pt x="75" y="1"/>
                      <a:pt x="69" y="2"/>
                    </a:cubicBezTo>
                    <a:cubicBezTo>
                      <a:pt x="27" y="11"/>
                      <a:pt x="1" y="53"/>
                      <a:pt x="11" y="94"/>
                    </a:cubicBezTo>
                    <a:lnTo>
                      <a:pt x="105" y="500"/>
                    </a:lnTo>
                    <a:cubicBezTo>
                      <a:pt x="113" y="536"/>
                      <a:pt x="145" y="560"/>
                      <a:pt x="180" y="560"/>
                    </a:cubicBezTo>
                    <a:cubicBezTo>
                      <a:pt x="185" y="560"/>
                      <a:pt x="191" y="559"/>
                      <a:pt x="197" y="558"/>
                    </a:cubicBezTo>
                    <a:cubicBezTo>
                      <a:pt x="238" y="548"/>
                      <a:pt x="264" y="507"/>
                      <a:pt x="255" y="465"/>
                    </a:cubicBezTo>
                    <a:lnTo>
                      <a:pt x="161" y="59"/>
                    </a:lnTo>
                    <a:cubicBezTo>
                      <a:pt x="153" y="24"/>
                      <a:pt x="122" y="0"/>
                      <a:pt x="87" y="0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5" name="Google Shape;615;p39"/>
              <p:cNvSpPr/>
              <p:nvPr/>
            </p:nvSpPr>
            <p:spPr>
              <a:xfrm rot="247004">
                <a:off x="3193704" y="1266213"/>
                <a:ext cx="171668" cy="361381"/>
              </a:xfrm>
              <a:custGeom>
                <a:avLst/>
                <a:gdLst/>
                <a:ahLst/>
                <a:cxnLst/>
                <a:rect l="l" t="t" r="r" b="b"/>
                <a:pathLst>
                  <a:path w="265" h="561" extrusionOk="0">
                    <a:moveTo>
                      <a:pt x="87" y="0"/>
                    </a:moveTo>
                    <a:cubicBezTo>
                      <a:pt x="81" y="0"/>
                      <a:pt x="75" y="1"/>
                      <a:pt x="69" y="3"/>
                    </a:cubicBezTo>
                    <a:cubicBezTo>
                      <a:pt x="28" y="11"/>
                      <a:pt x="1" y="53"/>
                      <a:pt x="11" y="94"/>
                    </a:cubicBezTo>
                    <a:lnTo>
                      <a:pt x="105" y="500"/>
                    </a:lnTo>
                    <a:cubicBezTo>
                      <a:pt x="113" y="536"/>
                      <a:pt x="145" y="560"/>
                      <a:pt x="180" y="560"/>
                    </a:cubicBezTo>
                    <a:cubicBezTo>
                      <a:pt x="185" y="560"/>
                      <a:pt x="191" y="560"/>
                      <a:pt x="197" y="558"/>
                    </a:cubicBezTo>
                    <a:cubicBezTo>
                      <a:pt x="238" y="548"/>
                      <a:pt x="265" y="507"/>
                      <a:pt x="255" y="466"/>
                    </a:cubicBezTo>
                    <a:lnTo>
                      <a:pt x="161" y="60"/>
                    </a:lnTo>
                    <a:cubicBezTo>
                      <a:pt x="153" y="24"/>
                      <a:pt x="122" y="0"/>
                      <a:pt x="87" y="0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 rot="247004">
                <a:off x="3541907" y="1211813"/>
                <a:ext cx="171020" cy="361381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61" extrusionOk="0">
                    <a:moveTo>
                      <a:pt x="85" y="1"/>
                    </a:moveTo>
                    <a:cubicBezTo>
                      <a:pt x="79" y="1"/>
                      <a:pt x="74" y="1"/>
                      <a:pt x="68" y="3"/>
                    </a:cubicBezTo>
                    <a:cubicBezTo>
                      <a:pt x="27" y="13"/>
                      <a:pt x="1" y="54"/>
                      <a:pt x="10" y="95"/>
                    </a:cubicBezTo>
                    <a:lnTo>
                      <a:pt x="104" y="501"/>
                    </a:lnTo>
                    <a:cubicBezTo>
                      <a:pt x="111" y="537"/>
                      <a:pt x="143" y="561"/>
                      <a:pt x="177" y="561"/>
                    </a:cubicBezTo>
                    <a:cubicBezTo>
                      <a:pt x="183" y="561"/>
                      <a:pt x="190" y="560"/>
                      <a:pt x="196" y="558"/>
                    </a:cubicBezTo>
                    <a:cubicBezTo>
                      <a:pt x="237" y="549"/>
                      <a:pt x="264" y="508"/>
                      <a:pt x="254" y="467"/>
                    </a:cubicBezTo>
                    <a:lnTo>
                      <a:pt x="160" y="61"/>
                    </a:lnTo>
                    <a:cubicBezTo>
                      <a:pt x="152" y="25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 rot="247004">
                <a:off x="1003775" y="2269002"/>
                <a:ext cx="366657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8" extrusionOk="0">
                    <a:moveTo>
                      <a:pt x="306" y="50"/>
                    </a:moveTo>
                    <a:cubicBezTo>
                      <a:pt x="400" y="50"/>
                      <a:pt x="479" y="120"/>
                      <a:pt x="490" y="213"/>
                    </a:cubicBezTo>
                    <a:cubicBezTo>
                      <a:pt x="500" y="307"/>
                      <a:pt x="438" y="394"/>
                      <a:pt x="345" y="413"/>
                    </a:cubicBezTo>
                    <a:cubicBezTo>
                      <a:pt x="332" y="416"/>
                      <a:pt x="320" y="417"/>
                      <a:pt x="308" y="417"/>
                    </a:cubicBezTo>
                    <a:cubicBezTo>
                      <a:pt x="224" y="417"/>
                      <a:pt x="149" y="359"/>
                      <a:pt x="129" y="274"/>
                    </a:cubicBezTo>
                    <a:cubicBezTo>
                      <a:pt x="107" y="177"/>
                      <a:pt x="166" y="80"/>
                      <a:pt x="262" y="55"/>
                    </a:cubicBezTo>
                    <a:cubicBezTo>
                      <a:pt x="276" y="52"/>
                      <a:pt x="290" y="51"/>
                      <a:pt x="305" y="51"/>
                    </a:cubicBezTo>
                    <a:lnTo>
                      <a:pt x="303" y="50"/>
                    </a:lnTo>
                    <a:cubicBezTo>
                      <a:pt x="304" y="50"/>
                      <a:pt x="305" y="50"/>
                      <a:pt x="306" y="50"/>
                    </a:cubicBezTo>
                    <a:close/>
                    <a:moveTo>
                      <a:pt x="304" y="1"/>
                    </a:moveTo>
                    <a:cubicBezTo>
                      <a:pt x="237" y="1"/>
                      <a:pt x="170" y="29"/>
                      <a:pt x="122" y="89"/>
                    </a:cubicBezTo>
                    <a:cubicBezTo>
                      <a:pt x="0" y="242"/>
                      <a:pt x="109" y="467"/>
                      <a:pt x="305" y="468"/>
                    </a:cubicBezTo>
                    <a:cubicBezTo>
                      <a:pt x="454" y="468"/>
                      <a:pt x="565" y="328"/>
                      <a:pt x="532" y="182"/>
                    </a:cubicBezTo>
                    <a:cubicBezTo>
                      <a:pt x="505" y="66"/>
                      <a:pt x="405" y="1"/>
                      <a:pt x="304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8" name="Google Shape;618;p39"/>
              <p:cNvSpPr/>
              <p:nvPr/>
            </p:nvSpPr>
            <p:spPr>
              <a:xfrm rot="247004">
                <a:off x="1061172" y="2631549"/>
                <a:ext cx="366009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68" extrusionOk="0">
                    <a:moveTo>
                      <a:pt x="305" y="50"/>
                    </a:moveTo>
                    <a:cubicBezTo>
                      <a:pt x="391" y="50"/>
                      <a:pt x="464" y="110"/>
                      <a:pt x="483" y="194"/>
                    </a:cubicBezTo>
                    <a:cubicBezTo>
                      <a:pt x="511" y="318"/>
                      <a:pt x="412" y="419"/>
                      <a:pt x="303" y="419"/>
                    </a:cubicBezTo>
                    <a:cubicBezTo>
                      <a:pt x="264" y="419"/>
                      <a:pt x="225" y="406"/>
                      <a:pt x="189" y="378"/>
                    </a:cubicBezTo>
                    <a:cubicBezTo>
                      <a:pt x="53" y="270"/>
                      <a:pt x="129" y="50"/>
                      <a:pt x="303" y="50"/>
                    </a:cubicBezTo>
                    <a:cubicBezTo>
                      <a:pt x="304" y="50"/>
                      <a:pt x="305" y="50"/>
                      <a:pt x="305" y="50"/>
                    </a:cubicBezTo>
                    <a:close/>
                    <a:moveTo>
                      <a:pt x="302" y="1"/>
                    </a:moveTo>
                    <a:cubicBezTo>
                      <a:pt x="236" y="1"/>
                      <a:pt x="169" y="28"/>
                      <a:pt x="121" y="88"/>
                    </a:cubicBezTo>
                    <a:cubicBezTo>
                      <a:pt x="0" y="242"/>
                      <a:pt x="109" y="466"/>
                      <a:pt x="303" y="468"/>
                    </a:cubicBezTo>
                    <a:cubicBezTo>
                      <a:pt x="453" y="468"/>
                      <a:pt x="565" y="328"/>
                      <a:pt x="531" y="181"/>
                    </a:cubicBezTo>
                    <a:cubicBezTo>
                      <a:pt x="504" y="66"/>
                      <a:pt x="404" y="1"/>
                      <a:pt x="302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19" name="Google Shape;619;p39"/>
              <p:cNvSpPr/>
              <p:nvPr/>
            </p:nvSpPr>
            <p:spPr>
              <a:xfrm rot="247004">
                <a:off x="1534849" y="2565772"/>
                <a:ext cx="318720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68" extrusionOk="0">
                    <a:moveTo>
                      <a:pt x="241" y="50"/>
                    </a:moveTo>
                    <a:cubicBezTo>
                      <a:pt x="326" y="50"/>
                      <a:pt x="400" y="110"/>
                      <a:pt x="420" y="192"/>
                    </a:cubicBezTo>
                    <a:cubicBezTo>
                      <a:pt x="448" y="316"/>
                      <a:pt x="351" y="418"/>
                      <a:pt x="241" y="418"/>
                    </a:cubicBezTo>
                    <a:cubicBezTo>
                      <a:pt x="209" y="418"/>
                      <a:pt x="175" y="409"/>
                      <a:pt x="144" y="389"/>
                    </a:cubicBezTo>
                    <a:cubicBezTo>
                      <a:pt x="5" y="303"/>
                      <a:pt x="40" y="92"/>
                      <a:pt x="200" y="55"/>
                    </a:cubicBezTo>
                    <a:cubicBezTo>
                      <a:pt x="213" y="51"/>
                      <a:pt x="228" y="50"/>
                      <a:pt x="241" y="50"/>
                    </a:cubicBezTo>
                    <a:close/>
                    <a:moveTo>
                      <a:pt x="242" y="1"/>
                    </a:moveTo>
                    <a:cubicBezTo>
                      <a:pt x="232" y="1"/>
                      <a:pt x="223" y="1"/>
                      <a:pt x="214" y="2"/>
                    </a:cubicBezTo>
                    <a:cubicBezTo>
                      <a:pt x="91" y="17"/>
                      <a:pt x="1" y="124"/>
                      <a:pt x="8" y="247"/>
                    </a:cubicBezTo>
                    <a:cubicBezTo>
                      <a:pt x="15" y="371"/>
                      <a:pt x="118" y="467"/>
                      <a:pt x="241" y="467"/>
                    </a:cubicBezTo>
                    <a:cubicBezTo>
                      <a:pt x="259" y="467"/>
                      <a:pt x="277" y="465"/>
                      <a:pt x="294" y="461"/>
                    </a:cubicBezTo>
                    <a:cubicBezTo>
                      <a:pt x="414" y="433"/>
                      <a:pt x="491" y="316"/>
                      <a:pt x="471" y="195"/>
                    </a:cubicBezTo>
                    <a:cubicBezTo>
                      <a:pt x="452" y="82"/>
                      <a:pt x="354" y="1"/>
                      <a:pt x="242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0" name="Google Shape;620;p39"/>
              <p:cNvSpPr/>
              <p:nvPr/>
            </p:nvSpPr>
            <p:spPr>
              <a:xfrm rot="247004">
                <a:off x="1961958" y="2497933"/>
                <a:ext cx="325198" cy="30211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9" extrusionOk="0">
                    <a:moveTo>
                      <a:pt x="251" y="51"/>
                    </a:moveTo>
                    <a:cubicBezTo>
                      <a:pt x="251" y="51"/>
                      <a:pt x="251" y="51"/>
                      <a:pt x="252" y="51"/>
                    </a:cubicBezTo>
                    <a:cubicBezTo>
                      <a:pt x="337" y="51"/>
                      <a:pt x="411" y="110"/>
                      <a:pt x="430" y="193"/>
                    </a:cubicBezTo>
                    <a:cubicBezTo>
                      <a:pt x="459" y="319"/>
                      <a:pt x="359" y="419"/>
                      <a:pt x="250" y="419"/>
                    </a:cubicBezTo>
                    <a:cubicBezTo>
                      <a:pt x="212" y="419"/>
                      <a:pt x="172" y="407"/>
                      <a:pt x="137" y="378"/>
                    </a:cubicBezTo>
                    <a:cubicBezTo>
                      <a:pt x="1" y="270"/>
                      <a:pt x="77" y="51"/>
                      <a:pt x="251" y="51"/>
                    </a:cubicBezTo>
                    <a:close/>
                    <a:moveTo>
                      <a:pt x="250" y="0"/>
                    </a:moveTo>
                    <a:cubicBezTo>
                      <a:pt x="241" y="0"/>
                      <a:pt x="232" y="1"/>
                      <a:pt x="223" y="2"/>
                    </a:cubicBezTo>
                    <a:cubicBezTo>
                      <a:pt x="100" y="17"/>
                      <a:pt x="9" y="124"/>
                      <a:pt x="17" y="248"/>
                    </a:cubicBezTo>
                    <a:cubicBezTo>
                      <a:pt x="24" y="371"/>
                      <a:pt x="127" y="468"/>
                      <a:pt x="251" y="468"/>
                    </a:cubicBezTo>
                    <a:cubicBezTo>
                      <a:pt x="269" y="468"/>
                      <a:pt x="285" y="466"/>
                      <a:pt x="303" y="462"/>
                    </a:cubicBezTo>
                    <a:cubicBezTo>
                      <a:pt x="424" y="434"/>
                      <a:pt x="501" y="316"/>
                      <a:pt x="480" y="194"/>
                    </a:cubicBezTo>
                    <a:cubicBezTo>
                      <a:pt x="460" y="82"/>
                      <a:pt x="362" y="0"/>
                      <a:pt x="250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1" name="Google Shape;621;p39"/>
              <p:cNvSpPr/>
              <p:nvPr/>
            </p:nvSpPr>
            <p:spPr>
              <a:xfrm rot="247004">
                <a:off x="2360545" y="2430590"/>
                <a:ext cx="366657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8" extrusionOk="0">
                    <a:moveTo>
                      <a:pt x="307" y="50"/>
                    </a:moveTo>
                    <a:cubicBezTo>
                      <a:pt x="392" y="50"/>
                      <a:pt x="466" y="109"/>
                      <a:pt x="484" y="193"/>
                    </a:cubicBezTo>
                    <a:cubicBezTo>
                      <a:pt x="513" y="318"/>
                      <a:pt x="412" y="419"/>
                      <a:pt x="304" y="419"/>
                    </a:cubicBezTo>
                    <a:cubicBezTo>
                      <a:pt x="265" y="419"/>
                      <a:pt x="226" y="406"/>
                      <a:pt x="191" y="378"/>
                    </a:cubicBezTo>
                    <a:cubicBezTo>
                      <a:pt x="54" y="269"/>
                      <a:pt x="130" y="50"/>
                      <a:pt x="305" y="50"/>
                    </a:cubicBezTo>
                    <a:cubicBezTo>
                      <a:pt x="305" y="50"/>
                      <a:pt x="306" y="50"/>
                      <a:pt x="307" y="50"/>
                    </a:cubicBezTo>
                    <a:close/>
                    <a:moveTo>
                      <a:pt x="304" y="1"/>
                    </a:moveTo>
                    <a:cubicBezTo>
                      <a:pt x="237" y="1"/>
                      <a:pt x="170" y="29"/>
                      <a:pt x="122" y="89"/>
                    </a:cubicBezTo>
                    <a:cubicBezTo>
                      <a:pt x="0" y="241"/>
                      <a:pt x="109" y="467"/>
                      <a:pt x="305" y="467"/>
                    </a:cubicBezTo>
                    <a:cubicBezTo>
                      <a:pt x="455" y="467"/>
                      <a:pt x="565" y="327"/>
                      <a:pt x="532" y="182"/>
                    </a:cubicBezTo>
                    <a:cubicBezTo>
                      <a:pt x="505" y="67"/>
                      <a:pt x="405" y="1"/>
                      <a:pt x="304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2" name="Google Shape;622;p39"/>
              <p:cNvSpPr/>
              <p:nvPr/>
            </p:nvSpPr>
            <p:spPr>
              <a:xfrm rot="247004">
                <a:off x="2828377" y="2365224"/>
                <a:ext cx="324550" cy="3008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7" extrusionOk="0">
                    <a:moveTo>
                      <a:pt x="249" y="49"/>
                    </a:moveTo>
                    <a:cubicBezTo>
                      <a:pt x="249" y="49"/>
                      <a:pt x="250" y="49"/>
                      <a:pt x="250" y="49"/>
                    </a:cubicBezTo>
                    <a:cubicBezTo>
                      <a:pt x="336" y="49"/>
                      <a:pt x="410" y="108"/>
                      <a:pt x="429" y="191"/>
                    </a:cubicBezTo>
                    <a:cubicBezTo>
                      <a:pt x="458" y="317"/>
                      <a:pt x="359" y="417"/>
                      <a:pt x="250" y="417"/>
                    </a:cubicBezTo>
                    <a:cubicBezTo>
                      <a:pt x="211" y="417"/>
                      <a:pt x="171" y="404"/>
                      <a:pt x="135" y="376"/>
                    </a:cubicBezTo>
                    <a:cubicBezTo>
                      <a:pt x="0" y="267"/>
                      <a:pt x="77" y="49"/>
                      <a:pt x="249" y="49"/>
                    </a:cubicBezTo>
                    <a:close/>
                    <a:moveTo>
                      <a:pt x="253" y="0"/>
                    </a:moveTo>
                    <a:cubicBezTo>
                      <a:pt x="244" y="0"/>
                      <a:pt x="235" y="1"/>
                      <a:pt x="226" y="2"/>
                    </a:cubicBezTo>
                    <a:cubicBezTo>
                      <a:pt x="103" y="15"/>
                      <a:pt x="12" y="123"/>
                      <a:pt x="19" y="246"/>
                    </a:cubicBezTo>
                    <a:cubicBezTo>
                      <a:pt x="26" y="369"/>
                      <a:pt x="127" y="465"/>
                      <a:pt x="250" y="466"/>
                    </a:cubicBezTo>
                    <a:cubicBezTo>
                      <a:pt x="268" y="466"/>
                      <a:pt x="286" y="464"/>
                      <a:pt x="303" y="459"/>
                    </a:cubicBezTo>
                    <a:cubicBezTo>
                      <a:pt x="424" y="433"/>
                      <a:pt x="501" y="315"/>
                      <a:pt x="481" y="194"/>
                    </a:cubicBezTo>
                    <a:cubicBezTo>
                      <a:pt x="461" y="82"/>
                      <a:pt x="364" y="0"/>
                      <a:pt x="253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 rot="247004">
                <a:off x="3268425" y="2297873"/>
                <a:ext cx="318720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68" extrusionOk="0">
                    <a:moveTo>
                      <a:pt x="241" y="50"/>
                    </a:moveTo>
                    <a:cubicBezTo>
                      <a:pt x="326" y="50"/>
                      <a:pt x="400" y="109"/>
                      <a:pt x="419" y="192"/>
                    </a:cubicBezTo>
                    <a:cubicBezTo>
                      <a:pt x="448" y="315"/>
                      <a:pt x="350" y="418"/>
                      <a:pt x="240" y="418"/>
                    </a:cubicBezTo>
                    <a:cubicBezTo>
                      <a:pt x="208" y="418"/>
                      <a:pt x="175" y="409"/>
                      <a:pt x="143" y="389"/>
                    </a:cubicBezTo>
                    <a:cubicBezTo>
                      <a:pt x="4" y="303"/>
                      <a:pt x="40" y="91"/>
                      <a:pt x="200" y="54"/>
                    </a:cubicBezTo>
                    <a:cubicBezTo>
                      <a:pt x="213" y="51"/>
                      <a:pt x="227" y="50"/>
                      <a:pt x="241" y="50"/>
                    </a:cubicBezTo>
                    <a:close/>
                    <a:moveTo>
                      <a:pt x="242" y="0"/>
                    </a:moveTo>
                    <a:cubicBezTo>
                      <a:pt x="233" y="0"/>
                      <a:pt x="224" y="1"/>
                      <a:pt x="215" y="2"/>
                    </a:cubicBezTo>
                    <a:cubicBezTo>
                      <a:pt x="91" y="15"/>
                      <a:pt x="1" y="123"/>
                      <a:pt x="8" y="247"/>
                    </a:cubicBezTo>
                    <a:cubicBezTo>
                      <a:pt x="14" y="370"/>
                      <a:pt x="117" y="466"/>
                      <a:pt x="240" y="467"/>
                    </a:cubicBezTo>
                    <a:cubicBezTo>
                      <a:pt x="258" y="466"/>
                      <a:pt x="276" y="465"/>
                      <a:pt x="294" y="460"/>
                    </a:cubicBezTo>
                    <a:cubicBezTo>
                      <a:pt x="414" y="432"/>
                      <a:pt x="492" y="315"/>
                      <a:pt x="471" y="193"/>
                    </a:cubicBezTo>
                    <a:cubicBezTo>
                      <a:pt x="451" y="80"/>
                      <a:pt x="354" y="0"/>
                      <a:pt x="242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4" name="Google Shape;624;p39"/>
              <p:cNvSpPr/>
              <p:nvPr/>
            </p:nvSpPr>
            <p:spPr>
              <a:xfrm rot="247004">
                <a:off x="3660590" y="2229632"/>
                <a:ext cx="366009" cy="30082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67" extrusionOk="0">
                    <a:moveTo>
                      <a:pt x="306" y="50"/>
                    </a:moveTo>
                    <a:cubicBezTo>
                      <a:pt x="392" y="50"/>
                      <a:pt x="465" y="109"/>
                      <a:pt x="483" y="192"/>
                    </a:cubicBezTo>
                    <a:cubicBezTo>
                      <a:pt x="512" y="318"/>
                      <a:pt x="412" y="418"/>
                      <a:pt x="303" y="418"/>
                    </a:cubicBezTo>
                    <a:cubicBezTo>
                      <a:pt x="264" y="418"/>
                      <a:pt x="225" y="405"/>
                      <a:pt x="190" y="378"/>
                    </a:cubicBezTo>
                    <a:cubicBezTo>
                      <a:pt x="54" y="269"/>
                      <a:pt x="130" y="50"/>
                      <a:pt x="304" y="50"/>
                    </a:cubicBezTo>
                    <a:cubicBezTo>
                      <a:pt x="305" y="50"/>
                      <a:pt x="306" y="50"/>
                      <a:pt x="306" y="50"/>
                    </a:cubicBezTo>
                    <a:close/>
                    <a:moveTo>
                      <a:pt x="303" y="0"/>
                    </a:moveTo>
                    <a:cubicBezTo>
                      <a:pt x="237" y="0"/>
                      <a:pt x="170" y="28"/>
                      <a:pt x="122" y="88"/>
                    </a:cubicBezTo>
                    <a:cubicBezTo>
                      <a:pt x="1" y="240"/>
                      <a:pt x="109" y="466"/>
                      <a:pt x="304" y="467"/>
                    </a:cubicBezTo>
                    <a:cubicBezTo>
                      <a:pt x="454" y="466"/>
                      <a:pt x="565" y="327"/>
                      <a:pt x="532" y="181"/>
                    </a:cubicBezTo>
                    <a:cubicBezTo>
                      <a:pt x="505" y="66"/>
                      <a:pt x="405" y="0"/>
                      <a:pt x="303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 rot="247004">
                <a:off x="1116957" y="2989506"/>
                <a:ext cx="366657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8" extrusionOk="0">
                    <a:moveTo>
                      <a:pt x="303" y="50"/>
                    </a:moveTo>
                    <a:cubicBezTo>
                      <a:pt x="401" y="50"/>
                      <a:pt x="481" y="125"/>
                      <a:pt x="487" y="223"/>
                    </a:cubicBezTo>
                    <a:cubicBezTo>
                      <a:pt x="492" y="320"/>
                      <a:pt x="421" y="404"/>
                      <a:pt x="325" y="415"/>
                    </a:cubicBezTo>
                    <a:cubicBezTo>
                      <a:pt x="318" y="416"/>
                      <a:pt x="311" y="416"/>
                      <a:pt x="303" y="416"/>
                    </a:cubicBezTo>
                    <a:cubicBezTo>
                      <a:pt x="216" y="416"/>
                      <a:pt x="138" y="353"/>
                      <a:pt x="123" y="265"/>
                    </a:cubicBezTo>
                    <a:cubicBezTo>
                      <a:pt x="107" y="169"/>
                      <a:pt x="167" y="77"/>
                      <a:pt x="262" y="55"/>
                    </a:cubicBezTo>
                    <a:cubicBezTo>
                      <a:pt x="276" y="52"/>
                      <a:pt x="290" y="50"/>
                      <a:pt x="303" y="50"/>
                    </a:cubicBezTo>
                    <a:close/>
                    <a:moveTo>
                      <a:pt x="303" y="1"/>
                    </a:moveTo>
                    <a:cubicBezTo>
                      <a:pt x="236" y="1"/>
                      <a:pt x="169" y="28"/>
                      <a:pt x="121" y="88"/>
                    </a:cubicBezTo>
                    <a:cubicBezTo>
                      <a:pt x="0" y="242"/>
                      <a:pt x="109" y="466"/>
                      <a:pt x="303" y="468"/>
                    </a:cubicBezTo>
                    <a:cubicBezTo>
                      <a:pt x="453" y="468"/>
                      <a:pt x="565" y="328"/>
                      <a:pt x="532" y="181"/>
                    </a:cubicBezTo>
                    <a:cubicBezTo>
                      <a:pt x="505" y="66"/>
                      <a:pt x="404" y="1"/>
                      <a:pt x="303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6" name="Google Shape;626;p39"/>
              <p:cNvSpPr/>
              <p:nvPr/>
            </p:nvSpPr>
            <p:spPr>
              <a:xfrm rot="247004">
                <a:off x="2416354" y="2788525"/>
                <a:ext cx="366657" cy="30082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7" extrusionOk="0">
                    <a:moveTo>
                      <a:pt x="305" y="50"/>
                    </a:moveTo>
                    <a:cubicBezTo>
                      <a:pt x="390" y="50"/>
                      <a:pt x="464" y="109"/>
                      <a:pt x="484" y="192"/>
                    </a:cubicBezTo>
                    <a:cubicBezTo>
                      <a:pt x="513" y="317"/>
                      <a:pt x="413" y="417"/>
                      <a:pt x="304" y="417"/>
                    </a:cubicBezTo>
                    <a:cubicBezTo>
                      <a:pt x="265" y="417"/>
                      <a:pt x="225" y="405"/>
                      <a:pt x="190" y="377"/>
                    </a:cubicBezTo>
                    <a:cubicBezTo>
                      <a:pt x="55" y="269"/>
                      <a:pt x="131" y="50"/>
                      <a:pt x="304" y="50"/>
                    </a:cubicBezTo>
                    <a:close/>
                    <a:moveTo>
                      <a:pt x="304" y="0"/>
                    </a:moveTo>
                    <a:cubicBezTo>
                      <a:pt x="237" y="0"/>
                      <a:pt x="170" y="28"/>
                      <a:pt x="123" y="88"/>
                    </a:cubicBezTo>
                    <a:cubicBezTo>
                      <a:pt x="1" y="240"/>
                      <a:pt x="109" y="466"/>
                      <a:pt x="304" y="466"/>
                    </a:cubicBezTo>
                    <a:cubicBezTo>
                      <a:pt x="305" y="466"/>
                      <a:pt x="305" y="466"/>
                      <a:pt x="306" y="466"/>
                    </a:cubicBezTo>
                    <a:cubicBezTo>
                      <a:pt x="456" y="466"/>
                      <a:pt x="565" y="327"/>
                      <a:pt x="532" y="181"/>
                    </a:cubicBezTo>
                    <a:cubicBezTo>
                      <a:pt x="506" y="66"/>
                      <a:pt x="405" y="0"/>
                      <a:pt x="304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7" name="Google Shape;627;p39"/>
              <p:cNvSpPr/>
              <p:nvPr/>
            </p:nvSpPr>
            <p:spPr>
              <a:xfrm rot="247004">
                <a:off x="2849933" y="2720918"/>
                <a:ext cx="366657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8" extrusionOk="0">
                    <a:moveTo>
                      <a:pt x="297" y="51"/>
                    </a:moveTo>
                    <a:cubicBezTo>
                      <a:pt x="300" y="51"/>
                      <a:pt x="302" y="51"/>
                      <a:pt x="305" y="51"/>
                    </a:cubicBezTo>
                    <a:cubicBezTo>
                      <a:pt x="402" y="51"/>
                      <a:pt x="483" y="127"/>
                      <a:pt x="487" y="225"/>
                    </a:cubicBezTo>
                    <a:cubicBezTo>
                      <a:pt x="493" y="323"/>
                      <a:pt x="421" y="407"/>
                      <a:pt x="324" y="418"/>
                    </a:cubicBezTo>
                    <a:cubicBezTo>
                      <a:pt x="317" y="419"/>
                      <a:pt x="311" y="419"/>
                      <a:pt x="304" y="419"/>
                    </a:cubicBezTo>
                    <a:cubicBezTo>
                      <a:pt x="215" y="419"/>
                      <a:pt x="137" y="355"/>
                      <a:pt x="121" y="266"/>
                    </a:cubicBezTo>
                    <a:cubicBezTo>
                      <a:pt x="106" y="170"/>
                      <a:pt x="167" y="77"/>
                      <a:pt x="262" y="56"/>
                    </a:cubicBezTo>
                    <a:cubicBezTo>
                      <a:pt x="274" y="53"/>
                      <a:pt x="286" y="51"/>
                      <a:pt x="297" y="51"/>
                    </a:cubicBezTo>
                    <a:close/>
                    <a:moveTo>
                      <a:pt x="303" y="1"/>
                    </a:moveTo>
                    <a:cubicBezTo>
                      <a:pt x="237" y="1"/>
                      <a:pt x="170" y="29"/>
                      <a:pt x="123" y="89"/>
                    </a:cubicBezTo>
                    <a:cubicBezTo>
                      <a:pt x="1" y="242"/>
                      <a:pt x="109" y="467"/>
                      <a:pt x="305" y="467"/>
                    </a:cubicBezTo>
                    <a:cubicBezTo>
                      <a:pt x="455" y="467"/>
                      <a:pt x="565" y="327"/>
                      <a:pt x="532" y="182"/>
                    </a:cubicBezTo>
                    <a:cubicBezTo>
                      <a:pt x="505" y="67"/>
                      <a:pt x="405" y="1"/>
                      <a:pt x="303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 rot="247004">
                <a:off x="3315222" y="2654863"/>
                <a:ext cx="328437" cy="300828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67" extrusionOk="0">
                    <a:moveTo>
                      <a:pt x="256" y="50"/>
                    </a:moveTo>
                    <a:cubicBezTo>
                      <a:pt x="341" y="51"/>
                      <a:pt x="415" y="109"/>
                      <a:pt x="434" y="193"/>
                    </a:cubicBezTo>
                    <a:cubicBezTo>
                      <a:pt x="457" y="291"/>
                      <a:pt x="394" y="390"/>
                      <a:pt x="296" y="413"/>
                    </a:cubicBezTo>
                    <a:cubicBezTo>
                      <a:pt x="283" y="416"/>
                      <a:pt x="269" y="418"/>
                      <a:pt x="255" y="418"/>
                    </a:cubicBezTo>
                    <a:cubicBezTo>
                      <a:pt x="221" y="418"/>
                      <a:pt x="187" y="408"/>
                      <a:pt x="157" y="390"/>
                    </a:cubicBezTo>
                    <a:cubicBezTo>
                      <a:pt x="1" y="291"/>
                      <a:pt x="70" y="50"/>
                      <a:pt x="256" y="50"/>
                    </a:cubicBezTo>
                    <a:close/>
                    <a:moveTo>
                      <a:pt x="254" y="0"/>
                    </a:moveTo>
                    <a:cubicBezTo>
                      <a:pt x="245" y="0"/>
                      <a:pt x="236" y="1"/>
                      <a:pt x="228" y="2"/>
                    </a:cubicBezTo>
                    <a:cubicBezTo>
                      <a:pt x="106" y="16"/>
                      <a:pt x="15" y="124"/>
                      <a:pt x="22" y="248"/>
                    </a:cubicBezTo>
                    <a:cubicBezTo>
                      <a:pt x="29" y="371"/>
                      <a:pt x="132" y="467"/>
                      <a:pt x="256" y="467"/>
                    </a:cubicBezTo>
                    <a:cubicBezTo>
                      <a:pt x="272" y="467"/>
                      <a:pt x="290" y="465"/>
                      <a:pt x="307" y="461"/>
                    </a:cubicBezTo>
                    <a:cubicBezTo>
                      <a:pt x="428" y="433"/>
                      <a:pt x="506" y="316"/>
                      <a:pt x="485" y="194"/>
                    </a:cubicBezTo>
                    <a:cubicBezTo>
                      <a:pt x="465" y="81"/>
                      <a:pt x="366" y="0"/>
                      <a:pt x="254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 rot="247004">
                <a:off x="3722890" y="2587202"/>
                <a:ext cx="360827" cy="30082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467" extrusionOk="0">
                    <a:moveTo>
                      <a:pt x="294" y="50"/>
                    </a:moveTo>
                    <a:cubicBezTo>
                      <a:pt x="381" y="50"/>
                      <a:pt x="455" y="109"/>
                      <a:pt x="475" y="193"/>
                    </a:cubicBezTo>
                    <a:cubicBezTo>
                      <a:pt x="503" y="318"/>
                      <a:pt x="403" y="418"/>
                      <a:pt x="294" y="418"/>
                    </a:cubicBezTo>
                    <a:cubicBezTo>
                      <a:pt x="256" y="418"/>
                      <a:pt x="216" y="406"/>
                      <a:pt x="180" y="377"/>
                    </a:cubicBezTo>
                    <a:cubicBezTo>
                      <a:pt x="45" y="269"/>
                      <a:pt x="121" y="50"/>
                      <a:pt x="294" y="50"/>
                    </a:cubicBezTo>
                    <a:close/>
                    <a:moveTo>
                      <a:pt x="294" y="1"/>
                    </a:moveTo>
                    <a:cubicBezTo>
                      <a:pt x="219" y="1"/>
                      <a:pt x="144" y="36"/>
                      <a:pt x="98" y="110"/>
                    </a:cubicBezTo>
                    <a:cubicBezTo>
                      <a:pt x="0" y="266"/>
                      <a:pt x="112" y="467"/>
                      <a:pt x="294" y="467"/>
                    </a:cubicBezTo>
                    <a:cubicBezTo>
                      <a:pt x="444" y="467"/>
                      <a:pt x="556" y="327"/>
                      <a:pt x="523" y="182"/>
                    </a:cubicBezTo>
                    <a:cubicBezTo>
                      <a:pt x="496" y="65"/>
                      <a:pt x="395" y="1"/>
                      <a:pt x="294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0" name="Google Shape;630;p39"/>
              <p:cNvSpPr/>
              <p:nvPr/>
            </p:nvSpPr>
            <p:spPr>
              <a:xfrm rot="247004">
                <a:off x="1172098" y="3347323"/>
                <a:ext cx="364714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68" extrusionOk="0">
                    <a:moveTo>
                      <a:pt x="305" y="50"/>
                    </a:moveTo>
                    <a:cubicBezTo>
                      <a:pt x="305" y="50"/>
                      <a:pt x="306" y="50"/>
                      <a:pt x="306" y="50"/>
                    </a:cubicBezTo>
                    <a:cubicBezTo>
                      <a:pt x="391" y="50"/>
                      <a:pt x="465" y="110"/>
                      <a:pt x="484" y="192"/>
                    </a:cubicBezTo>
                    <a:cubicBezTo>
                      <a:pt x="513" y="318"/>
                      <a:pt x="413" y="418"/>
                      <a:pt x="304" y="418"/>
                    </a:cubicBezTo>
                    <a:cubicBezTo>
                      <a:pt x="266" y="418"/>
                      <a:pt x="226" y="406"/>
                      <a:pt x="191" y="377"/>
                    </a:cubicBezTo>
                    <a:cubicBezTo>
                      <a:pt x="55" y="269"/>
                      <a:pt x="131" y="50"/>
                      <a:pt x="305" y="50"/>
                    </a:cubicBezTo>
                    <a:close/>
                    <a:moveTo>
                      <a:pt x="304" y="0"/>
                    </a:moveTo>
                    <a:cubicBezTo>
                      <a:pt x="238" y="0"/>
                      <a:pt x="171" y="28"/>
                      <a:pt x="123" y="88"/>
                    </a:cubicBezTo>
                    <a:cubicBezTo>
                      <a:pt x="1" y="241"/>
                      <a:pt x="109" y="466"/>
                      <a:pt x="305" y="468"/>
                    </a:cubicBezTo>
                    <a:cubicBezTo>
                      <a:pt x="323" y="468"/>
                      <a:pt x="341" y="465"/>
                      <a:pt x="357" y="461"/>
                    </a:cubicBezTo>
                    <a:cubicBezTo>
                      <a:pt x="484" y="432"/>
                      <a:pt x="562" y="307"/>
                      <a:pt x="533" y="181"/>
                    </a:cubicBezTo>
                    <a:cubicBezTo>
                      <a:pt x="506" y="66"/>
                      <a:pt x="406" y="0"/>
                      <a:pt x="304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 rot="247004">
                <a:off x="1605675" y="3280431"/>
                <a:ext cx="366657" cy="30082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7" extrusionOk="0">
                    <a:moveTo>
                      <a:pt x="305" y="49"/>
                    </a:moveTo>
                    <a:cubicBezTo>
                      <a:pt x="391" y="49"/>
                      <a:pt x="465" y="108"/>
                      <a:pt x="484" y="192"/>
                    </a:cubicBezTo>
                    <a:cubicBezTo>
                      <a:pt x="513" y="317"/>
                      <a:pt x="413" y="418"/>
                      <a:pt x="304" y="418"/>
                    </a:cubicBezTo>
                    <a:cubicBezTo>
                      <a:pt x="265" y="418"/>
                      <a:pt x="226" y="405"/>
                      <a:pt x="191" y="377"/>
                    </a:cubicBezTo>
                    <a:cubicBezTo>
                      <a:pt x="54" y="268"/>
                      <a:pt x="131" y="49"/>
                      <a:pt x="305" y="49"/>
                    </a:cubicBezTo>
                    <a:close/>
                    <a:moveTo>
                      <a:pt x="304" y="0"/>
                    </a:moveTo>
                    <a:cubicBezTo>
                      <a:pt x="237" y="0"/>
                      <a:pt x="170" y="28"/>
                      <a:pt x="122" y="88"/>
                    </a:cubicBezTo>
                    <a:cubicBezTo>
                      <a:pt x="1" y="240"/>
                      <a:pt x="110" y="466"/>
                      <a:pt x="305" y="466"/>
                    </a:cubicBezTo>
                    <a:cubicBezTo>
                      <a:pt x="455" y="466"/>
                      <a:pt x="565" y="327"/>
                      <a:pt x="532" y="181"/>
                    </a:cubicBezTo>
                    <a:cubicBezTo>
                      <a:pt x="505" y="66"/>
                      <a:pt x="405" y="0"/>
                      <a:pt x="304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2" name="Google Shape;632;p39"/>
              <p:cNvSpPr/>
              <p:nvPr/>
            </p:nvSpPr>
            <p:spPr>
              <a:xfrm rot="247004">
                <a:off x="2074198" y="3213847"/>
                <a:ext cx="325198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8" extrusionOk="0">
                    <a:moveTo>
                      <a:pt x="251" y="50"/>
                    </a:moveTo>
                    <a:cubicBezTo>
                      <a:pt x="336" y="50"/>
                      <a:pt x="410" y="109"/>
                      <a:pt x="429" y="193"/>
                    </a:cubicBezTo>
                    <a:cubicBezTo>
                      <a:pt x="458" y="318"/>
                      <a:pt x="358" y="419"/>
                      <a:pt x="249" y="419"/>
                    </a:cubicBezTo>
                    <a:cubicBezTo>
                      <a:pt x="211" y="419"/>
                      <a:pt x="171" y="406"/>
                      <a:pt x="135" y="378"/>
                    </a:cubicBezTo>
                    <a:cubicBezTo>
                      <a:pt x="0" y="269"/>
                      <a:pt x="76" y="50"/>
                      <a:pt x="251" y="50"/>
                    </a:cubicBezTo>
                    <a:close/>
                    <a:moveTo>
                      <a:pt x="250" y="1"/>
                    </a:moveTo>
                    <a:cubicBezTo>
                      <a:pt x="241" y="1"/>
                      <a:pt x="232" y="1"/>
                      <a:pt x="224" y="2"/>
                    </a:cubicBezTo>
                    <a:cubicBezTo>
                      <a:pt x="101" y="17"/>
                      <a:pt x="10" y="124"/>
                      <a:pt x="18" y="248"/>
                    </a:cubicBezTo>
                    <a:cubicBezTo>
                      <a:pt x="25" y="371"/>
                      <a:pt x="126" y="467"/>
                      <a:pt x="251" y="467"/>
                    </a:cubicBezTo>
                    <a:cubicBezTo>
                      <a:pt x="268" y="467"/>
                      <a:pt x="286" y="465"/>
                      <a:pt x="303" y="462"/>
                    </a:cubicBezTo>
                    <a:cubicBezTo>
                      <a:pt x="424" y="434"/>
                      <a:pt x="501" y="316"/>
                      <a:pt x="480" y="194"/>
                    </a:cubicBezTo>
                    <a:cubicBezTo>
                      <a:pt x="461" y="81"/>
                      <a:pt x="362" y="1"/>
                      <a:pt x="250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 rot="247004">
                <a:off x="1269341" y="3705963"/>
                <a:ext cx="319367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68" extrusionOk="0">
                    <a:moveTo>
                      <a:pt x="242" y="50"/>
                    </a:moveTo>
                    <a:cubicBezTo>
                      <a:pt x="328" y="51"/>
                      <a:pt x="401" y="110"/>
                      <a:pt x="420" y="192"/>
                    </a:cubicBezTo>
                    <a:cubicBezTo>
                      <a:pt x="443" y="292"/>
                      <a:pt x="381" y="390"/>
                      <a:pt x="283" y="414"/>
                    </a:cubicBezTo>
                    <a:cubicBezTo>
                      <a:pt x="269" y="417"/>
                      <a:pt x="255" y="418"/>
                      <a:pt x="242" y="418"/>
                    </a:cubicBezTo>
                    <a:cubicBezTo>
                      <a:pt x="158" y="418"/>
                      <a:pt x="82" y="361"/>
                      <a:pt x="62" y="275"/>
                    </a:cubicBezTo>
                    <a:cubicBezTo>
                      <a:pt x="40" y="177"/>
                      <a:pt x="101" y="78"/>
                      <a:pt x="200" y="55"/>
                    </a:cubicBezTo>
                    <a:cubicBezTo>
                      <a:pt x="213" y="51"/>
                      <a:pt x="227" y="50"/>
                      <a:pt x="242" y="50"/>
                    </a:cubicBezTo>
                    <a:close/>
                    <a:moveTo>
                      <a:pt x="242" y="1"/>
                    </a:moveTo>
                    <a:cubicBezTo>
                      <a:pt x="233" y="1"/>
                      <a:pt x="224" y="1"/>
                      <a:pt x="214" y="2"/>
                    </a:cubicBezTo>
                    <a:cubicBezTo>
                      <a:pt x="92" y="16"/>
                      <a:pt x="1" y="123"/>
                      <a:pt x="9" y="247"/>
                    </a:cubicBezTo>
                    <a:cubicBezTo>
                      <a:pt x="15" y="370"/>
                      <a:pt x="117" y="467"/>
                      <a:pt x="241" y="467"/>
                    </a:cubicBezTo>
                    <a:cubicBezTo>
                      <a:pt x="259" y="467"/>
                      <a:pt x="277" y="465"/>
                      <a:pt x="294" y="461"/>
                    </a:cubicBezTo>
                    <a:cubicBezTo>
                      <a:pt x="415" y="434"/>
                      <a:pt x="493" y="317"/>
                      <a:pt x="472" y="195"/>
                    </a:cubicBezTo>
                    <a:cubicBezTo>
                      <a:pt x="452" y="82"/>
                      <a:pt x="354" y="1"/>
                      <a:pt x="242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4" name="Google Shape;634;p39"/>
              <p:cNvSpPr/>
              <p:nvPr/>
            </p:nvSpPr>
            <p:spPr>
              <a:xfrm rot="247004">
                <a:off x="1661484" y="3637721"/>
                <a:ext cx="366657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68" extrusionOk="0">
                    <a:moveTo>
                      <a:pt x="305" y="50"/>
                    </a:moveTo>
                    <a:cubicBezTo>
                      <a:pt x="391" y="50"/>
                      <a:pt x="465" y="110"/>
                      <a:pt x="484" y="192"/>
                    </a:cubicBezTo>
                    <a:cubicBezTo>
                      <a:pt x="513" y="318"/>
                      <a:pt x="413" y="419"/>
                      <a:pt x="304" y="419"/>
                    </a:cubicBezTo>
                    <a:cubicBezTo>
                      <a:pt x="266" y="419"/>
                      <a:pt x="227" y="406"/>
                      <a:pt x="191" y="378"/>
                    </a:cubicBezTo>
                    <a:cubicBezTo>
                      <a:pt x="55" y="269"/>
                      <a:pt x="132" y="50"/>
                      <a:pt x="305" y="50"/>
                    </a:cubicBezTo>
                    <a:close/>
                    <a:moveTo>
                      <a:pt x="305" y="1"/>
                    </a:moveTo>
                    <a:cubicBezTo>
                      <a:pt x="238" y="1"/>
                      <a:pt x="171" y="29"/>
                      <a:pt x="123" y="89"/>
                    </a:cubicBezTo>
                    <a:cubicBezTo>
                      <a:pt x="1" y="241"/>
                      <a:pt x="110" y="467"/>
                      <a:pt x="305" y="467"/>
                    </a:cubicBezTo>
                    <a:cubicBezTo>
                      <a:pt x="455" y="467"/>
                      <a:pt x="566" y="328"/>
                      <a:pt x="532" y="182"/>
                    </a:cubicBezTo>
                    <a:cubicBezTo>
                      <a:pt x="506" y="67"/>
                      <a:pt x="406" y="1"/>
                      <a:pt x="305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5" name="Google Shape;635;p39"/>
              <p:cNvSpPr/>
              <p:nvPr/>
            </p:nvSpPr>
            <p:spPr>
              <a:xfrm rot="247004">
                <a:off x="2136453" y="3572014"/>
                <a:ext cx="318720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68" extrusionOk="0">
                    <a:moveTo>
                      <a:pt x="241" y="50"/>
                    </a:moveTo>
                    <a:cubicBezTo>
                      <a:pt x="326" y="51"/>
                      <a:pt x="401" y="109"/>
                      <a:pt x="420" y="193"/>
                    </a:cubicBezTo>
                    <a:cubicBezTo>
                      <a:pt x="442" y="292"/>
                      <a:pt x="381" y="390"/>
                      <a:pt x="282" y="414"/>
                    </a:cubicBezTo>
                    <a:cubicBezTo>
                      <a:pt x="269" y="417"/>
                      <a:pt x="256" y="418"/>
                      <a:pt x="243" y="418"/>
                    </a:cubicBezTo>
                    <a:cubicBezTo>
                      <a:pt x="151" y="418"/>
                      <a:pt x="71" y="349"/>
                      <a:pt x="60" y="255"/>
                    </a:cubicBezTo>
                    <a:cubicBezTo>
                      <a:pt x="49" y="146"/>
                      <a:pt x="132" y="51"/>
                      <a:pt x="241" y="50"/>
                    </a:cubicBezTo>
                    <a:close/>
                    <a:moveTo>
                      <a:pt x="241" y="0"/>
                    </a:moveTo>
                    <a:cubicBezTo>
                      <a:pt x="232" y="0"/>
                      <a:pt x="223" y="1"/>
                      <a:pt x="214" y="2"/>
                    </a:cubicBezTo>
                    <a:cubicBezTo>
                      <a:pt x="91" y="15"/>
                      <a:pt x="0" y="124"/>
                      <a:pt x="7" y="247"/>
                    </a:cubicBezTo>
                    <a:cubicBezTo>
                      <a:pt x="15" y="371"/>
                      <a:pt x="117" y="467"/>
                      <a:pt x="241" y="467"/>
                    </a:cubicBezTo>
                    <a:cubicBezTo>
                      <a:pt x="259" y="467"/>
                      <a:pt x="277" y="465"/>
                      <a:pt x="293" y="461"/>
                    </a:cubicBezTo>
                    <a:cubicBezTo>
                      <a:pt x="414" y="433"/>
                      <a:pt x="491" y="316"/>
                      <a:pt x="471" y="194"/>
                    </a:cubicBezTo>
                    <a:cubicBezTo>
                      <a:pt x="452" y="82"/>
                      <a:pt x="353" y="0"/>
                      <a:pt x="241" y="0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 rot="247004">
                <a:off x="1483469" y="2200662"/>
                <a:ext cx="325845" cy="30211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69" extrusionOk="0">
                    <a:moveTo>
                      <a:pt x="252" y="51"/>
                    </a:moveTo>
                    <a:cubicBezTo>
                      <a:pt x="337" y="51"/>
                      <a:pt x="411" y="110"/>
                      <a:pt x="431" y="193"/>
                    </a:cubicBezTo>
                    <a:cubicBezTo>
                      <a:pt x="460" y="319"/>
                      <a:pt x="360" y="420"/>
                      <a:pt x="251" y="420"/>
                    </a:cubicBezTo>
                    <a:cubicBezTo>
                      <a:pt x="212" y="420"/>
                      <a:pt x="173" y="407"/>
                      <a:pt x="137" y="379"/>
                    </a:cubicBezTo>
                    <a:cubicBezTo>
                      <a:pt x="1" y="270"/>
                      <a:pt x="78" y="51"/>
                      <a:pt x="252" y="51"/>
                    </a:cubicBezTo>
                    <a:close/>
                    <a:moveTo>
                      <a:pt x="251" y="1"/>
                    </a:moveTo>
                    <a:cubicBezTo>
                      <a:pt x="243" y="1"/>
                      <a:pt x="234" y="1"/>
                      <a:pt x="226" y="2"/>
                    </a:cubicBezTo>
                    <a:cubicBezTo>
                      <a:pt x="103" y="16"/>
                      <a:pt x="11" y="124"/>
                      <a:pt x="19" y="248"/>
                    </a:cubicBezTo>
                    <a:cubicBezTo>
                      <a:pt x="25" y="371"/>
                      <a:pt x="127" y="468"/>
                      <a:pt x="251" y="468"/>
                    </a:cubicBezTo>
                    <a:cubicBezTo>
                      <a:pt x="269" y="468"/>
                      <a:pt x="287" y="466"/>
                      <a:pt x="304" y="463"/>
                    </a:cubicBezTo>
                    <a:cubicBezTo>
                      <a:pt x="425" y="435"/>
                      <a:pt x="503" y="317"/>
                      <a:pt x="482" y="194"/>
                    </a:cubicBezTo>
                    <a:cubicBezTo>
                      <a:pt x="462" y="81"/>
                      <a:pt x="364" y="1"/>
                      <a:pt x="251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 rot="247004">
                <a:off x="1929512" y="2131991"/>
                <a:ext cx="325198" cy="30147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8" extrusionOk="0">
                    <a:moveTo>
                      <a:pt x="251" y="51"/>
                    </a:moveTo>
                    <a:cubicBezTo>
                      <a:pt x="337" y="51"/>
                      <a:pt x="411" y="110"/>
                      <a:pt x="430" y="194"/>
                    </a:cubicBezTo>
                    <a:cubicBezTo>
                      <a:pt x="459" y="319"/>
                      <a:pt x="359" y="419"/>
                      <a:pt x="250" y="419"/>
                    </a:cubicBezTo>
                    <a:cubicBezTo>
                      <a:pt x="211" y="419"/>
                      <a:pt x="172" y="407"/>
                      <a:pt x="136" y="378"/>
                    </a:cubicBezTo>
                    <a:cubicBezTo>
                      <a:pt x="1" y="270"/>
                      <a:pt x="78" y="51"/>
                      <a:pt x="251" y="51"/>
                    </a:cubicBezTo>
                    <a:close/>
                    <a:moveTo>
                      <a:pt x="252" y="1"/>
                    </a:moveTo>
                    <a:cubicBezTo>
                      <a:pt x="243" y="1"/>
                      <a:pt x="234" y="1"/>
                      <a:pt x="224" y="2"/>
                    </a:cubicBezTo>
                    <a:cubicBezTo>
                      <a:pt x="101" y="17"/>
                      <a:pt x="11" y="124"/>
                      <a:pt x="17" y="247"/>
                    </a:cubicBezTo>
                    <a:cubicBezTo>
                      <a:pt x="25" y="372"/>
                      <a:pt x="127" y="468"/>
                      <a:pt x="251" y="468"/>
                    </a:cubicBezTo>
                    <a:cubicBezTo>
                      <a:pt x="269" y="468"/>
                      <a:pt x="287" y="465"/>
                      <a:pt x="304" y="462"/>
                    </a:cubicBezTo>
                    <a:cubicBezTo>
                      <a:pt x="425" y="434"/>
                      <a:pt x="502" y="317"/>
                      <a:pt x="482" y="195"/>
                    </a:cubicBezTo>
                    <a:cubicBezTo>
                      <a:pt x="462" y="82"/>
                      <a:pt x="364" y="1"/>
                      <a:pt x="252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8" name="Google Shape;638;p39"/>
              <p:cNvSpPr/>
              <p:nvPr/>
            </p:nvSpPr>
            <p:spPr>
              <a:xfrm rot="247004">
                <a:off x="1156249" y="1631635"/>
                <a:ext cx="84215" cy="231902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60" extrusionOk="0">
                    <a:moveTo>
                      <a:pt x="38" y="0"/>
                    </a:moveTo>
                    <a:cubicBezTo>
                      <a:pt x="1" y="0"/>
                      <a:pt x="2" y="56"/>
                      <a:pt x="6" y="85"/>
                    </a:cubicBezTo>
                    <a:cubicBezTo>
                      <a:pt x="12" y="117"/>
                      <a:pt x="18" y="151"/>
                      <a:pt x="29" y="182"/>
                    </a:cubicBezTo>
                    <a:cubicBezTo>
                      <a:pt x="39" y="213"/>
                      <a:pt x="52" y="245"/>
                      <a:pt x="65" y="275"/>
                    </a:cubicBezTo>
                    <a:cubicBezTo>
                      <a:pt x="71" y="289"/>
                      <a:pt x="79" y="303"/>
                      <a:pt x="89" y="316"/>
                    </a:cubicBezTo>
                    <a:cubicBezTo>
                      <a:pt x="99" y="330"/>
                      <a:pt x="113" y="343"/>
                      <a:pt x="122" y="358"/>
                    </a:cubicBezTo>
                    <a:cubicBezTo>
                      <a:pt x="123" y="359"/>
                      <a:pt x="124" y="359"/>
                      <a:pt x="125" y="359"/>
                    </a:cubicBezTo>
                    <a:cubicBezTo>
                      <a:pt x="128" y="359"/>
                      <a:pt x="130" y="358"/>
                      <a:pt x="129" y="355"/>
                    </a:cubicBezTo>
                    <a:cubicBezTo>
                      <a:pt x="126" y="342"/>
                      <a:pt x="123" y="329"/>
                      <a:pt x="123" y="315"/>
                    </a:cubicBezTo>
                    <a:cubicBezTo>
                      <a:pt x="121" y="301"/>
                      <a:pt x="120" y="287"/>
                      <a:pt x="117" y="273"/>
                    </a:cubicBezTo>
                    <a:cubicBezTo>
                      <a:pt x="111" y="246"/>
                      <a:pt x="103" y="219"/>
                      <a:pt x="99" y="191"/>
                    </a:cubicBezTo>
                    <a:cubicBezTo>
                      <a:pt x="90" y="137"/>
                      <a:pt x="89" y="79"/>
                      <a:pt x="74" y="27"/>
                    </a:cubicBezTo>
                    <a:cubicBezTo>
                      <a:pt x="71" y="14"/>
                      <a:pt x="62" y="5"/>
                      <a:pt x="50" y="2"/>
                    </a:cubicBezTo>
                    <a:cubicBezTo>
                      <a:pt x="45" y="1"/>
                      <a:pt x="41" y="0"/>
                      <a:pt x="38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39" name="Google Shape;639;p39"/>
              <p:cNvSpPr/>
              <p:nvPr/>
            </p:nvSpPr>
            <p:spPr>
              <a:xfrm rot="247004">
                <a:off x="1512280" y="1584989"/>
                <a:ext cx="67372" cy="250583"/>
              </a:xfrm>
              <a:custGeom>
                <a:avLst/>
                <a:gdLst/>
                <a:ahLst/>
                <a:cxnLst/>
                <a:rect l="l" t="t" r="r" b="b"/>
                <a:pathLst>
                  <a:path w="104" h="389" extrusionOk="0">
                    <a:moveTo>
                      <a:pt x="33" y="1"/>
                    </a:moveTo>
                    <a:cubicBezTo>
                      <a:pt x="27" y="1"/>
                      <a:pt x="21" y="4"/>
                      <a:pt x="18" y="9"/>
                    </a:cubicBezTo>
                    <a:cubicBezTo>
                      <a:pt x="13" y="17"/>
                      <a:pt x="10" y="23"/>
                      <a:pt x="9" y="32"/>
                    </a:cubicBezTo>
                    <a:cubicBezTo>
                      <a:pt x="4" y="39"/>
                      <a:pt x="2" y="46"/>
                      <a:pt x="1" y="54"/>
                    </a:cubicBezTo>
                    <a:cubicBezTo>
                      <a:pt x="2" y="70"/>
                      <a:pt x="4" y="87"/>
                      <a:pt x="9" y="104"/>
                    </a:cubicBezTo>
                    <a:cubicBezTo>
                      <a:pt x="12" y="139"/>
                      <a:pt x="19" y="172"/>
                      <a:pt x="27" y="205"/>
                    </a:cubicBezTo>
                    <a:cubicBezTo>
                      <a:pt x="36" y="237"/>
                      <a:pt x="45" y="270"/>
                      <a:pt x="57" y="300"/>
                    </a:cubicBezTo>
                    <a:cubicBezTo>
                      <a:pt x="69" y="330"/>
                      <a:pt x="84" y="359"/>
                      <a:pt x="101" y="387"/>
                    </a:cubicBezTo>
                    <a:cubicBezTo>
                      <a:pt x="101" y="388"/>
                      <a:pt x="101" y="388"/>
                      <a:pt x="102" y="388"/>
                    </a:cubicBezTo>
                    <a:cubicBezTo>
                      <a:pt x="103" y="388"/>
                      <a:pt x="104" y="388"/>
                      <a:pt x="104" y="387"/>
                    </a:cubicBezTo>
                    <a:cubicBezTo>
                      <a:pt x="101" y="355"/>
                      <a:pt x="101" y="322"/>
                      <a:pt x="97" y="291"/>
                    </a:cubicBezTo>
                    <a:cubicBezTo>
                      <a:pt x="94" y="258"/>
                      <a:pt x="89" y="226"/>
                      <a:pt x="86" y="193"/>
                    </a:cubicBezTo>
                    <a:cubicBezTo>
                      <a:pt x="83" y="161"/>
                      <a:pt x="77" y="129"/>
                      <a:pt x="74" y="95"/>
                    </a:cubicBezTo>
                    <a:cubicBezTo>
                      <a:pt x="74" y="78"/>
                      <a:pt x="71" y="62"/>
                      <a:pt x="69" y="45"/>
                    </a:cubicBezTo>
                    <a:cubicBezTo>
                      <a:pt x="66" y="37"/>
                      <a:pt x="63" y="31"/>
                      <a:pt x="58" y="26"/>
                    </a:cubicBezTo>
                    <a:cubicBezTo>
                      <a:pt x="55" y="18"/>
                      <a:pt x="50" y="11"/>
                      <a:pt x="45" y="6"/>
                    </a:cubicBezTo>
                    <a:cubicBezTo>
                      <a:pt x="41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0" name="Google Shape;640;p39"/>
              <p:cNvSpPr/>
              <p:nvPr/>
            </p:nvSpPr>
            <p:spPr>
              <a:xfrm rot="247004">
                <a:off x="1843924" y="1504507"/>
                <a:ext cx="92636" cy="258957"/>
              </a:xfrm>
              <a:custGeom>
                <a:avLst/>
                <a:gdLst/>
                <a:ahLst/>
                <a:cxnLst/>
                <a:rect l="l" t="t" r="r" b="b"/>
                <a:pathLst>
                  <a:path w="143" h="402" extrusionOk="0">
                    <a:moveTo>
                      <a:pt x="44" y="1"/>
                    </a:moveTo>
                    <a:cubicBezTo>
                      <a:pt x="30" y="1"/>
                      <a:pt x="16" y="9"/>
                      <a:pt x="12" y="24"/>
                    </a:cubicBezTo>
                    <a:cubicBezTo>
                      <a:pt x="0" y="57"/>
                      <a:pt x="20" y="98"/>
                      <a:pt x="29" y="129"/>
                    </a:cubicBezTo>
                    <a:cubicBezTo>
                      <a:pt x="37" y="160"/>
                      <a:pt x="46" y="192"/>
                      <a:pt x="55" y="225"/>
                    </a:cubicBezTo>
                    <a:cubicBezTo>
                      <a:pt x="64" y="256"/>
                      <a:pt x="75" y="287"/>
                      <a:pt x="87" y="318"/>
                    </a:cubicBezTo>
                    <a:cubicBezTo>
                      <a:pt x="96" y="348"/>
                      <a:pt x="111" y="375"/>
                      <a:pt x="129" y="400"/>
                    </a:cubicBezTo>
                    <a:cubicBezTo>
                      <a:pt x="129" y="401"/>
                      <a:pt x="131" y="401"/>
                      <a:pt x="132" y="401"/>
                    </a:cubicBezTo>
                    <a:cubicBezTo>
                      <a:pt x="134" y="401"/>
                      <a:pt x="136" y="400"/>
                      <a:pt x="136" y="398"/>
                    </a:cubicBezTo>
                    <a:cubicBezTo>
                      <a:pt x="142" y="368"/>
                      <a:pt x="141" y="335"/>
                      <a:pt x="135" y="305"/>
                    </a:cubicBezTo>
                    <a:cubicBezTo>
                      <a:pt x="132" y="271"/>
                      <a:pt x="129" y="239"/>
                      <a:pt x="122" y="207"/>
                    </a:cubicBezTo>
                    <a:cubicBezTo>
                      <a:pt x="115" y="174"/>
                      <a:pt x="107" y="142"/>
                      <a:pt x="102" y="109"/>
                    </a:cubicBezTo>
                    <a:cubicBezTo>
                      <a:pt x="95" y="77"/>
                      <a:pt x="94" y="33"/>
                      <a:pt x="68" y="11"/>
                    </a:cubicBezTo>
                    <a:cubicBezTo>
                      <a:pt x="61" y="4"/>
                      <a:pt x="53" y="1"/>
                      <a:pt x="44" y="1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1" name="Google Shape;641;p39"/>
              <p:cNvSpPr/>
              <p:nvPr/>
            </p:nvSpPr>
            <p:spPr>
              <a:xfrm rot="247004">
                <a:off x="2203740" y="1497152"/>
                <a:ext cx="67372" cy="219663"/>
              </a:xfrm>
              <a:custGeom>
                <a:avLst/>
                <a:gdLst/>
                <a:ahLst/>
                <a:cxnLst/>
                <a:rect l="l" t="t" r="r" b="b"/>
                <a:pathLst>
                  <a:path w="104" h="341" extrusionOk="0">
                    <a:moveTo>
                      <a:pt x="36" y="1"/>
                    </a:moveTo>
                    <a:cubicBezTo>
                      <a:pt x="29" y="1"/>
                      <a:pt x="23" y="2"/>
                      <a:pt x="18" y="5"/>
                    </a:cubicBezTo>
                    <a:cubicBezTo>
                      <a:pt x="7" y="12"/>
                      <a:pt x="0" y="23"/>
                      <a:pt x="0" y="35"/>
                    </a:cubicBezTo>
                    <a:cubicBezTo>
                      <a:pt x="2" y="63"/>
                      <a:pt x="6" y="90"/>
                      <a:pt x="14" y="117"/>
                    </a:cubicBezTo>
                    <a:lnTo>
                      <a:pt x="35" y="195"/>
                    </a:lnTo>
                    <a:cubicBezTo>
                      <a:pt x="43" y="221"/>
                      <a:pt x="52" y="245"/>
                      <a:pt x="63" y="269"/>
                    </a:cubicBezTo>
                    <a:cubicBezTo>
                      <a:pt x="72" y="294"/>
                      <a:pt x="83" y="317"/>
                      <a:pt x="95" y="339"/>
                    </a:cubicBezTo>
                    <a:cubicBezTo>
                      <a:pt x="96" y="340"/>
                      <a:pt x="97" y="340"/>
                      <a:pt x="97" y="340"/>
                    </a:cubicBezTo>
                    <a:cubicBezTo>
                      <a:pt x="98" y="340"/>
                      <a:pt x="99" y="340"/>
                      <a:pt x="99" y="338"/>
                    </a:cubicBezTo>
                    <a:cubicBezTo>
                      <a:pt x="102" y="313"/>
                      <a:pt x="103" y="287"/>
                      <a:pt x="102" y="261"/>
                    </a:cubicBezTo>
                    <a:cubicBezTo>
                      <a:pt x="102" y="234"/>
                      <a:pt x="100" y="207"/>
                      <a:pt x="98" y="181"/>
                    </a:cubicBezTo>
                    <a:cubicBezTo>
                      <a:pt x="90" y="129"/>
                      <a:pt x="87" y="75"/>
                      <a:pt x="70" y="26"/>
                    </a:cubicBezTo>
                    <a:cubicBezTo>
                      <a:pt x="65" y="12"/>
                      <a:pt x="51" y="1"/>
                      <a:pt x="36" y="1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2" name="Google Shape;642;p39"/>
              <p:cNvSpPr/>
              <p:nvPr/>
            </p:nvSpPr>
            <p:spPr>
              <a:xfrm rot="247004">
                <a:off x="2548940" y="1452788"/>
                <a:ext cx="64780" cy="21064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7" extrusionOk="0">
                    <a:moveTo>
                      <a:pt x="35" y="0"/>
                    </a:moveTo>
                    <a:cubicBezTo>
                      <a:pt x="32" y="0"/>
                      <a:pt x="29" y="0"/>
                      <a:pt x="26" y="1"/>
                    </a:cubicBezTo>
                    <a:cubicBezTo>
                      <a:pt x="11" y="6"/>
                      <a:pt x="1" y="19"/>
                      <a:pt x="0" y="35"/>
                    </a:cubicBezTo>
                    <a:cubicBezTo>
                      <a:pt x="0" y="62"/>
                      <a:pt x="2" y="90"/>
                      <a:pt x="7" y="116"/>
                    </a:cubicBezTo>
                    <a:cubicBezTo>
                      <a:pt x="10" y="141"/>
                      <a:pt x="16" y="167"/>
                      <a:pt x="22" y="191"/>
                    </a:cubicBezTo>
                    <a:cubicBezTo>
                      <a:pt x="29" y="217"/>
                      <a:pt x="38" y="242"/>
                      <a:pt x="49" y="266"/>
                    </a:cubicBezTo>
                    <a:cubicBezTo>
                      <a:pt x="60" y="288"/>
                      <a:pt x="74" y="307"/>
                      <a:pt x="88" y="326"/>
                    </a:cubicBezTo>
                    <a:cubicBezTo>
                      <a:pt x="89" y="327"/>
                      <a:pt x="91" y="327"/>
                      <a:pt x="92" y="327"/>
                    </a:cubicBezTo>
                    <a:cubicBezTo>
                      <a:pt x="95" y="327"/>
                      <a:pt x="97" y="325"/>
                      <a:pt x="97" y="322"/>
                    </a:cubicBezTo>
                    <a:cubicBezTo>
                      <a:pt x="100" y="297"/>
                      <a:pt x="98" y="272"/>
                      <a:pt x="97" y="247"/>
                    </a:cubicBezTo>
                    <a:cubicBezTo>
                      <a:pt x="95" y="224"/>
                      <a:pt x="91" y="200"/>
                      <a:pt x="88" y="177"/>
                    </a:cubicBezTo>
                    <a:cubicBezTo>
                      <a:pt x="86" y="154"/>
                      <a:pt x="82" y="130"/>
                      <a:pt x="79" y="106"/>
                    </a:cubicBezTo>
                    <a:cubicBezTo>
                      <a:pt x="76" y="80"/>
                      <a:pt x="75" y="52"/>
                      <a:pt x="69" y="26"/>
                    </a:cubicBezTo>
                    <a:cubicBezTo>
                      <a:pt x="65" y="10"/>
                      <a:pt x="51" y="0"/>
                      <a:pt x="35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3" name="Google Shape;643;p39"/>
              <p:cNvSpPr/>
              <p:nvPr/>
            </p:nvSpPr>
            <p:spPr>
              <a:xfrm rot="247004">
                <a:off x="2907416" y="1395560"/>
                <a:ext cx="55711" cy="183589"/>
              </a:xfrm>
              <a:custGeom>
                <a:avLst/>
                <a:gdLst/>
                <a:ahLst/>
                <a:cxnLst/>
                <a:rect l="l" t="t" r="r" b="b"/>
                <a:pathLst>
                  <a:path w="86" h="285" extrusionOk="0">
                    <a:moveTo>
                      <a:pt x="27" y="0"/>
                    </a:moveTo>
                    <a:cubicBezTo>
                      <a:pt x="21" y="0"/>
                      <a:pt x="15" y="3"/>
                      <a:pt x="12" y="8"/>
                    </a:cubicBezTo>
                    <a:cubicBezTo>
                      <a:pt x="5" y="20"/>
                      <a:pt x="1" y="31"/>
                      <a:pt x="1" y="44"/>
                    </a:cubicBezTo>
                    <a:cubicBezTo>
                      <a:pt x="1" y="55"/>
                      <a:pt x="2" y="68"/>
                      <a:pt x="3" y="80"/>
                    </a:cubicBezTo>
                    <a:cubicBezTo>
                      <a:pt x="6" y="106"/>
                      <a:pt x="13" y="133"/>
                      <a:pt x="17" y="158"/>
                    </a:cubicBezTo>
                    <a:cubicBezTo>
                      <a:pt x="23" y="184"/>
                      <a:pt x="29" y="205"/>
                      <a:pt x="35" y="228"/>
                    </a:cubicBezTo>
                    <a:cubicBezTo>
                      <a:pt x="39" y="239"/>
                      <a:pt x="43" y="250"/>
                      <a:pt x="49" y="261"/>
                    </a:cubicBezTo>
                    <a:cubicBezTo>
                      <a:pt x="53" y="271"/>
                      <a:pt x="55" y="280"/>
                      <a:pt x="67" y="284"/>
                    </a:cubicBezTo>
                    <a:cubicBezTo>
                      <a:pt x="67" y="284"/>
                      <a:pt x="68" y="284"/>
                      <a:pt x="69" y="284"/>
                    </a:cubicBezTo>
                    <a:cubicBezTo>
                      <a:pt x="71" y="284"/>
                      <a:pt x="73" y="283"/>
                      <a:pt x="75" y="281"/>
                    </a:cubicBezTo>
                    <a:cubicBezTo>
                      <a:pt x="83" y="275"/>
                      <a:pt x="82" y="265"/>
                      <a:pt x="83" y="255"/>
                    </a:cubicBezTo>
                    <a:cubicBezTo>
                      <a:pt x="85" y="242"/>
                      <a:pt x="86" y="231"/>
                      <a:pt x="86" y="219"/>
                    </a:cubicBezTo>
                    <a:cubicBezTo>
                      <a:pt x="83" y="195"/>
                      <a:pt x="81" y="171"/>
                      <a:pt x="79" y="147"/>
                    </a:cubicBezTo>
                    <a:cubicBezTo>
                      <a:pt x="76" y="121"/>
                      <a:pt x="75" y="96"/>
                      <a:pt x="70" y="71"/>
                    </a:cubicBezTo>
                    <a:cubicBezTo>
                      <a:pt x="68" y="59"/>
                      <a:pt x="64" y="46"/>
                      <a:pt x="61" y="35"/>
                    </a:cubicBezTo>
                    <a:cubicBezTo>
                      <a:pt x="58" y="23"/>
                      <a:pt x="50" y="13"/>
                      <a:pt x="40" y="5"/>
                    </a:cubicBezTo>
                    <a:cubicBezTo>
                      <a:pt x="36" y="2"/>
                      <a:pt x="32" y="0"/>
                      <a:pt x="27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 rot="247004">
                <a:off x="3239148" y="1345310"/>
                <a:ext cx="77089" cy="200338"/>
              </a:xfrm>
              <a:custGeom>
                <a:avLst/>
                <a:gdLst/>
                <a:ahLst/>
                <a:cxnLst/>
                <a:rect l="l" t="t" r="r" b="b"/>
                <a:pathLst>
                  <a:path w="119" h="311" extrusionOk="0">
                    <a:moveTo>
                      <a:pt x="44" y="0"/>
                    </a:moveTo>
                    <a:cubicBezTo>
                      <a:pt x="41" y="0"/>
                      <a:pt x="38" y="1"/>
                      <a:pt x="35" y="1"/>
                    </a:cubicBezTo>
                    <a:cubicBezTo>
                      <a:pt x="0" y="10"/>
                      <a:pt x="11" y="60"/>
                      <a:pt x="18" y="85"/>
                    </a:cubicBezTo>
                    <a:lnTo>
                      <a:pt x="38" y="159"/>
                    </a:lnTo>
                    <a:cubicBezTo>
                      <a:pt x="44" y="186"/>
                      <a:pt x="53" y="213"/>
                      <a:pt x="64" y="239"/>
                    </a:cubicBezTo>
                    <a:cubicBezTo>
                      <a:pt x="75" y="262"/>
                      <a:pt x="89" y="286"/>
                      <a:pt x="102" y="308"/>
                    </a:cubicBezTo>
                    <a:cubicBezTo>
                      <a:pt x="103" y="310"/>
                      <a:pt x="105" y="311"/>
                      <a:pt x="107" y="311"/>
                    </a:cubicBezTo>
                    <a:cubicBezTo>
                      <a:pt x="111" y="311"/>
                      <a:pt x="115" y="308"/>
                      <a:pt x="115" y="303"/>
                    </a:cubicBezTo>
                    <a:cubicBezTo>
                      <a:pt x="118" y="277"/>
                      <a:pt x="119" y="251"/>
                      <a:pt x="119" y="224"/>
                    </a:cubicBezTo>
                    <a:cubicBezTo>
                      <a:pt x="117" y="195"/>
                      <a:pt x="112" y="167"/>
                      <a:pt x="105" y="140"/>
                    </a:cubicBezTo>
                    <a:lnTo>
                      <a:pt x="89" y="65"/>
                    </a:lnTo>
                    <a:cubicBezTo>
                      <a:pt x="84" y="43"/>
                      <a:pt x="72" y="0"/>
                      <a:pt x="44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 rot="247004">
                <a:off x="3593407" y="1290918"/>
                <a:ext cx="64133" cy="211933"/>
              </a:xfrm>
              <a:custGeom>
                <a:avLst/>
                <a:gdLst/>
                <a:ahLst/>
                <a:cxnLst/>
                <a:rect l="l" t="t" r="r" b="b"/>
                <a:pathLst>
                  <a:path w="99" h="329" extrusionOk="0">
                    <a:moveTo>
                      <a:pt x="42" y="1"/>
                    </a:moveTo>
                    <a:cubicBezTo>
                      <a:pt x="34" y="1"/>
                      <a:pt x="27" y="4"/>
                      <a:pt x="21" y="9"/>
                    </a:cubicBezTo>
                    <a:cubicBezTo>
                      <a:pt x="6" y="22"/>
                      <a:pt x="6" y="39"/>
                      <a:pt x="4" y="57"/>
                    </a:cubicBezTo>
                    <a:cubicBezTo>
                      <a:pt x="3" y="71"/>
                      <a:pt x="1" y="85"/>
                      <a:pt x="0" y="99"/>
                    </a:cubicBezTo>
                    <a:cubicBezTo>
                      <a:pt x="1" y="127"/>
                      <a:pt x="5" y="155"/>
                      <a:pt x="10" y="181"/>
                    </a:cubicBezTo>
                    <a:cubicBezTo>
                      <a:pt x="18" y="232"/>
                      <a:pt x="29" y="289"/>
                      <a:pt x="69" y="326"/>
                    </a:cubicBezTo>
                    <a:cubicBezTo>
                      <a:pt x="71" y="327"/>
                      <a:pt x="73" y="328"/>
                      <a:pt x="75" y="328"/>
                    </a:cubicBezTo>
                    <a:cubicBezTo>
                      <a:pt x="79" y="328"/>
                      <a:pt x="83" y="326"/>
                      <a:pt x="84" y="321"/>
                    </a:cubicBezTo>
                    <a:cubicBezTo>
                      <a:pt x="99" y="272"/>
                      <a:pt x="89" y="221"/>
                      <a:pt x="85" y="171"/>
                    </a:cubicBezTo>
                    <a:cubicBezTo>
                      <a:pt x="83" y="146"/>
                      <a:pt x="85" y="120"/>
                      <a:pt x="83" y="93"/>
                    </a:cubicBezTo>
                    <a:cubicBezTo>
                      <a:pt x="80" y="67"/>
                      <a:pt x="84" y="28"/>
                      <a:pt x="64" y="9"/>
                    </a:cubicBezTo>
                    <a:cubicBezTo>
                      <a:pt x="58" y="4"/>
                      <a:pt x="50" y="1"/>
                      <a:pt x="42" y="1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 rot="247004">
                <a:off x="690823" y="2058511"/>
                <a:ext cx="224140" cy="749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164" extrusionOk="0">
                    <a:moveTo>
                      <a:pt x="274" y="0"/>
                    </a:moveTo>
                    <a:cubicBezTo>
                      <a:pt x="187" y="0"/>
                      <a:pt x="112" y="76"/>
                      <a:pt x="72" y="147"/>
                    </a:cubicBezTo>
                    <a:cubicBezTo>
                      <a:pt x="22" y="237"/>
                      <a:pt x="1" y="341"/>
                      <a:pt x="13" y="445"/>
                    </a:cubicBezTo>
                    <a:cubicBezTo>
                      <a:pt x="25" y="561"/>
                      <a:pt x="55" y="676"/>
                      <a:pt x="86" y="788"/>
                    </a:cubicBezTo>
                    <a:cubicBezTo>
                      <a:pt x="121" y="913"/>
                      <a:pt x="158" y="1039"/>
                      <a:pt x="201" y="1162"/>
                    </a:cubicBezTo>
                    <a:cubicBezTo>
                      <a:pt x="201" y="1163"/>
                      <a:pt x="201" y="1164"/>
                      <a:pt x="202" y="1164"/>
                    </a:cubicBezTo>
                    <a:cubicBezTo>
                      <a:pt x="203" y="1164"/>
                      <a:pt x="204" y="1163"/>
                      <a:pt x="204" y="1162"/>
                    </a:cubicBezTo>
                    <a:cubicBezTo>
                      <a:pt x="193" y="949"/>
                      <a:pt x="156" y="740"/>
                      <a:pt x="135" y="527"/>
                    </a:cubicBezTo>
                    <a:cubicBezTo>
                      <a:pt x="125" y="434"/>
                      <a:pt x="119" y="331"/>
                      <a:pt x="157" y="243"/>
                    </a:cubicBezTo>
                    <a:cubicBezTo>
                      <a:pt x="191" y="166"/>
                      <a:pt x="251" y="128"/>
                      <a:pt x="314" y="77"/>
                    </a:cubicBezTo>
                    <a:cubicBezTo>
                      <a:pt x="345" y="51"/>
                      <a:pt x="316" y="3"/>
                      <a:pt x="281" y="0"/>
                    </a:cubicBezTo>
                    <a:cubicBezTo>
                      <a:pt x="279" y="0"/>
                      <a:pt x="276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 rot="247004">
                <a:off x="976546" y="3929708"/>
                <a:ext cx="1034543" cy="41162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39" extrusionOk="0">
                    <a:moveTo>
                      <a:pt x="3" y="1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18" y="145"/>
                      <a:pt x="50" y="293"/>
                      <a:pt x="128" y="415"/>
                    </a:cubicBezTo>
                    <a:cubicBezTo>
                      <a:pt x="213" y="548"/>
                      <a:pt x="347" y="615"/>
                      <a:pt x="502" y="633"/>
                    </a:cubicBezTo>
                    <a:cubicBezTo>
                      <a:pt x="533" y="637"/>
                      <a:pt x="564" y="638"/>
                      <a:pt x="595" y="638"/>
                    </a:cubicBezTo>
                    <a:cubicBezTo>
                      <a:pt x="737" y="638"/>
                      <a:pt x="881" y="605"/>
                      <a:pt x="1017" y="575"/>
                    </a:cubicBezTo>
                    <a:cubicBezTo>
                      <a:pt x="1200" y="534"/>
                      <a:pt x="1397" y="477"/>
                      <a:pt x="1556" y="373"/>
                    </a:cubicBezTo>
                    <a:cubicBezTo>
                      <a:pt x="1597" y="347"/>
                      <a:pt x="1574" y="292"/>
                      <a:pt x="1530" y="292"/>
                    </a:cubicBezTo>
                    <a:cubicBezTo>
                      <a:pt x="1527" y="292"/>
                      <a:pt x="1524" y="292"/>
                      <a:pt x="1521" y="293"/>
                    </a:cubicBezTo>
                    <a:cubicBezTo>
                      <a:pt x="1201" y="347"/>
                      <a:pt x="893" y="502"/>
                      <a:pt x="564" y="510"/>
                    </a:cubicBezTo>
                    <a:cubicBezTo>
                      <a:pt x="559" y="510"/>
                      <a:pt x="553" y="510"/>
                      <a:pt x="548" y="510"/>
                    </a:cubicBezTo>
                    <a:cubicBezTo>
                      <a:pt x="411" y="510"/>
                      <a:pt x="288" y="468"/>
                      <a:pt x="195" y="363"/>
                    </a:cubicBezTo>
                    <a:cubicBezTo>
                      <a:pt x="103" y="260"/>
                      <a:pt x="58" y="126"/>
                      <a:pt x="6" y="2"/>
                    </a:cubicBezTo>
                    <a:cubicBezTo>
                      <a:pt x="5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8" name="Google Shape;648;p39"/>
              <p:cNvSpPr/>
              <p:nvPr/>
            </p:nvSpPr>
            <p:spPr>
              <a:xfrm rot="247004">
                <a:off x="3785958" y="1603599"/>
                <a:ext cx="700276" cy="1332792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069" extrusionOk="0">
                    <a:moveTo>
                      <a:pt x="182" y="1"/>
                    </a:moveTo>
                    <a:cubicBezTo>
                      <a:pt x="120" y="1"/>
                      <a:pt x="60" y="18"/>
                      <a:pt x="8" y="60"/>
                    </a:cubicBezTo>
                    <a:cubicBezTo>
                      <a:pt x="0" y="65"/>
                      <a:pt x="8" y="74"/>
                      <a:pt x="15" y="74"/>
                    </a:cubicBezTo>
                    <a:cubicBezTo>
                      <a:pt x="15" y="74"/>
                      <a:pt x="15" y="74"/>
                      <a:pt x="16" y="74"/>
                    </a:cubicBezTo>
                    <a:cubicBezTo>
                      <a:pt x="44" y="69"/>
                      <a:pt x="73" y="66"/>
                      <a:pt x="102" y="66"/>
                    </a:cubicBezTo>
                    <a:cubicBezTo>
                      <a:pt x="247" y="66"/>
                      <a:pt x="385" y="135"/>
                      <a:pt x="472" y="254"/>
                    </a:cubicBezTo>
                    <a:cubicBezTo>
                      <a:pt x="586" y="404"/>
                      <a:pt x="623" y="601"/>
                      <a:pt x="666" y="780"/>
                    </a:cubicBezTo>
                    <a:lnTo>
                      <a:pt x="823" y="1416"/>
                    </a:lnTo>
                    <a:cubicBezTo>
                      <a:pt x="849" y="1522"/>
                      <a:pt x="876" y="1629"/>
                      <a:pt x="904" y="1734"/>
                    </a:cubicBezTo>
                    <a:cubicBezTo>
                      <a:pt x="917" y="1791"/>
                      <a:pt x="934" y="1847"/>
                      <a:pt x="953" y="1902"/>
                    </a:cubicBezTo>
                    <a:cubicBezTo>
                      <a:pt x="972" y="1952"/>
                      <a:pt x="987" y="2007"/>
                      <a:pt x="1014" y="2053"/>
                    </a:cubicBezTo>
                    <a:cubicBezTo>
                      <a:pt x="1021" y="2063"/>
                      <a:pt x="1032" y="2068"/>
                      <a:pt x="1043" y="2068"/>
                    </a:cubicBezTo>
                    <a:cubicBezTo>
                      <a:pt x="1060" y="2068"/>
                      <a:pt x="1076" y="2056"/>
                      <a:pt x="1077" y="2036"/>
                    </a:cubicBezTo>
                    <a:cubicBezTo>
                      <a:pt x="1080" y="1947"/>
                      <a:pt x="1056" y="1852"/>
                      <a:pt x="1039" y="1765"/>
                    </a:cubicBezTo>
                    <a:cubicBezTo>
                      <a:pt x="1020" y="1669"/>
                      <a:pt x="994" y="1574"/>
                      <a:pt x="971" y="1478"/>
                    </a:cubicBezTo>
                    <a:cubicBezTo>
                      <a:pt x="925" y="1291"/>
                      <a:pt x="877" y="1104"/>
                      <a:pt x="829" y="916"/>
                    </a:cubicBezTo>
                    <a:cubicBezTo>
                      <a:pt x="755" y="623"/>
                      <a:pt x="700" y="232"/>
                      <a:pt x="409" y="67"/>
                    </a:cubicBezTo>
                    <a:cubicBezTo>
                      <a:pt x="341" y="28"/>
                      <a:pt x="260" y="1"/>
                      <a:pt x="182" y="1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49" name="Google Shape;649;p39"/>
              <p:cNvSpPr/>
              <p:nvPr/>
            </p:nvSpPr>
            <p:spPr>
              <a:xfrm rot="247004">
                <a:off x="2339913" y="4086113"/>
                <a:ext cx="81623" cy="8116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6" extrusionOk="0">
                    <a:moveTo>
                      <a:pt x="63" y="0"/>
                    </a:moveTo>
                    <a:cubicBezTo>
                      <a:pt x="55" y="0"/>
                      <a:pt x="46" y="1"/>
                      <a:pt x="39" y="6"/>
                    </a:cubicBezTo>
                    <a:cubicBezTo>
                      <a:pt x="24" y="11"/>
                      <a:pt x="12" y="24"/>
                      <a:pt x="6" y="38"/>
                    </a:cubicBezTo>
                    <a:cubicBezTo>
                      <a:pt x="3" y="46"/>
                      <a:pt x="0" y="54"/>
                      <a:pt x="0" y="63"/>
                    </a:cubicBezTo>
                    <a:cubicBezTo>
                      <a:pt x="2" y="68"/>
                      <a:pt x="2" y="74"/>
                      <a:pt x="3" y="80"/>
                    </a:cubicBezTo>
                    <a:cubicBezTo>
                      <a:pt x="6" y="90"/>
                      <a:pt x="12" y="100"/>
                      <a:pt x="19" y="108"/>
                    </a:cubicBezTo>
                    <a:lnTo>
                      <a:pt x="32" y="116"/>
                    </a:lnTo>
                    <a:cubicBezTo>
                      <a:pt x="41" y="122"/>
                      <a:pt x="52" y="125"/>
                      <a:pt x="63" y="125"/>
                    </a:cubicBezTo>
                    <a:cubicBezTo>
                      <a:pt x="72" y="125"/>
                      <a:pt x="80" y="124"/>
                      <a:pt x="88" y="120"/>
                    </a:cubicBezTo>
                    <a:cubicBezTo>
                      <a:pt x="94" y="118"/>
                      <a:pt x="102" y="113"/>
                      <a:pt x="108" y="108"/>
                    </a:cubicBezTo>
                    <a:cubicBezTo>
                      <a:pt x="113" y="102"/>
                      <a:pt x="118" y="95"/>
                      <a:pt x="120" y="87"/>
                    </a:cubicBezTo>
                    <a:cubicBezTo>
                      <a:pt x="125" y="80"/>
                      <a:pt x="126" y="72"/>
                      <a:pt x="126" y="63"/>
                    </a:cubicBezTo>
                    <a:cubicBezTo>
                      <a:pt x="125" y="57"/>
                      <a:pt x="125" y="53"/>
                      <a:pt x="124" y="46"/>
                    </a:cubicBezTo>
                    <a:cubicBezTo>
                      <a:pt x="120" y="36"/>
                      <a:pt x="115" y="26"/>
                      <a:pt x="108" y="18"/>
                    </a:cubicBezTo>
                    <a:lnTo>
                      <a:pt x="94" y="9"/>
                    </a:lnTo>
                    <a:cubicBezTo>
                      <a:pt x="85" y="2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50" name="Google Shape;650;p39"/>
              <p:cNvSpPr/>
              <p:nvPr/>
            </p:nvSpPr>
            <p:spPr>
              <a:xfrm rot="247004">
                <a:off x="2530675" y="4049904"/>
                <a:ext cx="163894" cy="126258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96" extrusionOk="0">
                    <a:moveTo>
                      <a:pt x="126" y="1"/>
                    </a:moveTo>
                    <a:cubicBezTo>
                      <a:pt x="0" y="1"/>
                      <a:pt x="0" y="195"/>
                      <a:pt x="126" y="195"/>
                    </a:cubicBezTo>
                    <a:cubicBezTo>
                      <a:pt x="252" y="195"/>
                      <a:pt x="251" y="1"/>
                      <a:pt x="126" y="1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51" name="Google Shape;651;p39"/>
              <p:cNvSpPr/>
              <p:nvPr/>
            </p:nvSpPr>
            <p:spPr>
              <a:xfrm rot="247004">
                <a:off x="3057006" y="3917676"/>
                <a:ext cx="461236" cy="14558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226" extrusionOk="0">
                    <a:moveTo>
                      <a:pt x="636" y="0"/>
                    </a:moveTo>
                    <a:cubicBezTo>
                      <a:pt x="624" y="0"/>
                      <a:pt x="611" y="2"/>
                      <a:pt x="596" y="3"/>
                    </a:cubicBezTo>
                    <a:cubicBezTo>
                      <a:pt x="564" y="5"/>
                      <a:pt x="533" y="10"/>
                      <a:pt x="503" y="19"/>
                    </a:cubicBezTo>
                    <a:cubicBezTo>
                      <a:pt x="445" y="34"/>
                      <a:pt x="387" y="50"/>
                      <a:pt x="328" y="68"/>
                    </a:cubicBezTo>
                    <a:cubicBezTo>
                      <a:pt x="269" y="85"/>
                      <a:pt x="213" y="108"/>
                      <a:pt x="156" y="128"/>
                    </a:cubicBezTo>
                    <a:cubicBezTo>
                      <a:pt x="99" y="150"/>
                      <a:pt x="47" y="163"/>
                      <a:pt x="5" y="207"/>
                    </a:cubicBezTo>
                    <a:cubicBezTo>
                      <a:pt x="1" y="211"/>
                      <a:pt x="3" y="217"/>
                      <a:pt x="7" y="219"/>
                    </a:cubicBezTo>
                    <a:cubicBezTo>
                      <a:pt x="26" y="224"/>
                      <a:pt x="45" y="226"/>
                      <a:pt x="63" y="226"/>
                    </a:cubicBezTo>
                    <a:cubicBezTo>
                      <a:pt x="101" y="226"/>
                      <a:pt x="139" y="217"/>
                      <a:pt x="178" y="211"/>
                    </a:cubicBezTo>
                    <a:cubicBezTo>
                      <a:pt x="237" y="201"/>
                      <a:pt x="296" y="196"/>
                      <a:pt x="354" y="185"/>
                    </a:cubicBezTo>
                    <a:cubicBezTo>
                      <a:pt x="412" y="174"/>
                      <a:pt x="469" y="164"/>
                      <a:pt x="527" y="154"/>
                    </a:cubicBezTo>
                    <a:cubicBezTo>
                      <a:pt x="557" y="151"/>
                      <a:pt x="586" y="144"/>
                      <a:pt x="614" y="135"/>
                    </a:cubicBezTo>
                    <a:cubicBezTo>
                      <a:pt x="648" y="124"/>
                      <a:pt x="683" y="119"/>
                      <a:pt x="702" y="85"/>
                    </a:cubicBezTo>
                    <a:cubicBezTo>
                      <a:pt x="712" y="66"/>
                      <a:pt x="712" y="36"/>
                      <a:pt x="694" y="21"/>
                    </a:cubicBezTo>
                    <a:cubicBezTo>
                      <a:pt x="674" y="4"/>
                      <a:pt x="656" y="0"/>
                      <a:pt x="636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52" name="Google Shape;652;p39"/>
              <p:cNvSpPr/>
              <p:nvPr/>
            </p:nvSpPr>
            <p:spPr>
              <a:xfrm rot="247004">
                <a:off x="3782389" y="2975815"/>
                <a:ext cx="360827" cy="30082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467" extrusionOk="0">
                    <a:moveTo>
                      <a:pt x="294" y="50"/>
                    </a:moveTo>
                    <a:cubicBezTo>
                      <a:pt x="381" y="50"/>
                      <a:pt x="455" y="109"/>
                      <a:pt x="475" y="193"/>
                    </a:cubicBezTo>
                    <a:cubicBezTo>
                      <a:pt x="503" y="318"/>
                      <a:pt x="403" y="418"/>
                      <a:pt x="294" y="418"/>
                    </a:cubicBezTo>
                    <a:cubicBezTo>
                      <a:pt x="256" y="418"/>
                      <a:pt x="216" y="406"/>
                      <a:pt x="180" y="377"/>
                    </a:cubicBezTo>
                    <a:cubicBezTo>
                      <a:pt x="45" y="269"/>
                      <a:pt x="121" y="50"/>
                      <a:pt x="294" y="50"/>
                    </a:cubicBezTo>
                    <a:close/>
                    <a:moveTo>
                      <a:pt x="294" y="1"/>
                    </a:moveTo>
                    <a:cubicBezTo>
                      <a:pt x="219" y="1"/>
                      <a:pt x="144" y="36"/>
                      <a:pt x="98" y="110"/>
                    </a:cubicBezTo>
                    <a:cubicBezTo>
                      <a:pt x="0" y="266"/>
                      <a:pt x="112" y="467"/>
                      <a:pt x="294" y="467"/>
                    </a:cubicBezTo>
                    <a:cubicBezTo>
                      <a:pt x="444" y="467"/>
                      <a:pt x="556" y="327"/>
                      <a:pt x="523" y="182"/>
                    </a:cubicBezTo>
                    <a:cubicBezTo>
                      <a:pt x="496" y="65"/>
                      <a:pt x="395" y="1"/>
                      <a:pt x="294" y="1"/>
                    </a:cubicBezTo>
                    <a:close/>
                  </a:path>
                </a:pathLst>
              </a:custGeom>
              <a:solidFill>
                <a:srgbClr val="E0A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</p:grpSp>
        <p:sp>
          <p:nvSpPr>
            <p:cNvPr id="653" name="Google Shape;653;p39"/>
            <p:cNvSpPr txBox="1"/>
            <p:nvPr/>
          </p:nvSpPr>
          <p:spPr>
            <a:xfrm>
              <a:off x="6284595" y="1021225"/>
              <a:ext cx="273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Washing hands</a:t>
              </a:r>
              <a:endParaRPr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4" name="Google Shape;654;p39"/>
            <p:cNvSpPr txBox="1"/>
            <p:nvPr/>
          </p:nvSpPr>
          <p:spPr>
            <a:xfrm>
              <a:off x="6197850" y="2042200"/>
              <a:ext cx="2804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Changing sanitary products</a:t>
              </a:r>
              <a:endParaRPr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5" name="Google Shape;655;p39"/>
            <p:cNvSpPr txBox="1"/>
            <p:nvPr/>
          </p:nvSpPr>
          <p:spPr>
            <a:xfrm>
              <a:off x="6255845" y="3077106"/>
              <a:ext cx="273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Keeping  genital area clean</a:t>
              </a:r>
              <a:endParaRPr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6" name="Google Shape;656;p39"/>
            <p:cNvSpPr txBox="1"/>
            <p:nvPr/>
          </p:nvSpPr>
          <p:spPr>
            <a:xfrm>
              <a:off x="6284595" y="1409271"/>
              <a:ext cx="273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Wash your hands before and after using the bathroom and using menstrual product</a:t>
              </a:r>
              <a:endParaRPr sz="12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7" name="Google Shape;657;p39"/>
            <p:cNvSpPr txBox="1"/>
            <p:nvPr/>
          </p:nvSpPr>
          <p:spPr>
            <a:xfrm>
              <a:off x="6197845" y="2391949"/>
              <a:ext cx="273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Change pads every few 2 -  4 hours </a:t>
              </a:r>
              <a:endParaRPr sz="11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Change tampons every 4 - 8 hours</a:t>
              </a:r>
              <a:endParaRPr sz="11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8" name="Google Shape;658;p39"/>
            <p:cNvSpPr txBox="1"/>
            <p:nvPr/>
          </p:nvSpPr>
          <p:spPr>
            <a:xfrm>
              <a:off x="6255845" y="3374589"/>
              <a:ext cx="273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Can prevent infection, improves hygiene, and prevents odor</a:t>
              </a:r>
              <a:endParaRPr sz="12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659" name="Google Shape;659;p39"/>
            <p:cNvGrpSpPr/>
            <p:nvPr/>
          </p:nvGrpSpPr>
          <p:grpSpPr>
            <a:xfrm>
              <a:off x="2501767" y="3213695"/>
              <a:ext cx="336759" cy="299693"/>
              <a:chOff x="2536954" y="3213696"/>
              <a:chExt cx="334851" cy="299693"/>
            </a:xfrm>
          </p:grpSpPr>
          <p:sp>
            <p:nvSpPr>
              <p:cNvPr id="660" name="Google Shape;660;p39"/>
              <p:cNvSpPr/>
              <p:nvPr/>
            </p:nvSpPr>
            <p:spPr>
              <a:xfrm rot="248407">
                <a:off x="2546562" y="3224727"/>
                <a:ext cx="315634" cy="27763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31" extrusionOk="0">
                    <a:moveTo>
                      <a:pt x="357" y="0"/>
                    </a:moveTo>
                    <a:cubicBezTo>
                      <a:pt x="320" y="0"/>
                      <a:pt x="275" y="32"/>
                      <a:pt x="237" y="103"/>
                    </a:cubicBezTo>
                    <a:cubicBezTo>
                      <a:pt x="191" y="70"/>
                      <a:pt x="150" y="56"/>
                      <a:pt x="119" y="56"/>
                    </a:cubicBezTo>
                    <a:cubicBezTo>
                      <a:pt x="0" y="56"/>
                      <a:pt x="5" y="256"/>
                      <a:pt x="313" y="430"/>
                    </a:cubicBezTo>
                    <a:cubicBezTo>
                      <a:pt x="489" y="172"/>
                      <a:pt x="444" y="0"/>
                      <a:pt x="35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61" name="Google Shape;661;p39"/>
              <p:cNvSpPr/>
              <p:nvPr/>
            </p:nvSpPr>
            <p:spPr>
              <a:xfrm rot="248407">
                <a:off x="2596491" y="3281960"/>
                <a:ext cx="124321" cy="150732"/>
              </a:xfrm>
              <a:custGeom>
                <a:avLst/>
                <a:gdLst/>
                <a:ahLst/>
                <a:cxnLst/>
                <a:rect l="l" t="t" r="r" b="b"/>
                <a:pathLst>
                  <a:path w="193" h="234" extrusionOk="0">
                    <a:moveTo>
                      <a:pt x="92" y="0"/>
                    </a:moveTo>
                    <a:cubicBezTo>
                      <a:pt x="88" y="0"/>
                      <a:pt x="85" y="1"/>
                      <a:pt x="81" y="2"/>
                    </a:cubicBezTo>
                    <a:cubicBezTo>
                      <a:pt x="71" y="3"/>
                      <a:pt x="62" y="7"/>
                      <a:pt x="55" y="13"/>
                    </a:cubicBezTo>
                    <a:cubicBezTo>
                      <a:pt x="34" y="27"/>
                      <a:pt x="21" y="47"/>
                      <a:pt x="15" y="70"/>
                    </a:cubicBezTo>
                    <a:cubicBezTo>
                      <a:pt x="1" y="124"/>
                      <a:pt x="37" y="170"/>
                      <a:pt x="78" y="200"/>
                    </a:cubicBezTo>
                    <a:cubicBezTo>
                      <a:pt x="90" y="209"/>
                      <a:pt x="103" y="216"/>
                      <a:pt x="116" y="222"/>
                    </a:cubicBezTo>
                    <a:cubicBezTo>
                      <a:pt x="123" y="225"/>
                      <a:pt x="131" y="228"/>
                      <a:pt x="137" y="231"/>
                    </a:cubicBezTo>
                    <a:cubicBezTo>
                      <a:pt x="146" y="232"/>
                      <a:pt x="155" y="233"/>
                      <a:pt x="164" y="233"/>
                    </a:cubicBezTo>
                    <a:cubicBezTo>
                      <a:pt x="175" y="233"/>
                      <a:pt x="185" y="225"/>
                      <a:pt x="189" y="214"/>
                    </a:cubicBezTo>
                    <a:cubicBezTo>
                      <a:pt x="192" y="203"/>
                      <a:pt x="188" y="189"/>
                      <a:pt x="176" y="184"/>
                    </a:cubicBezTo>
                    <a:lnTo>
                      <a:pt x="173" y="181"/>
                    </a:lnTo>
                    <a:cubicBezTo>
                      <a:pt x="169" y="177"/>
                      <a:pt x="165" y="174"/>
                      <a:pt x="161" y="172"/>
                    </a:cubicBezTo>
                    <a:cubicBezTo>
                      <a:pt x="155" y="168"/>
                      <a:pt x="149" y="166"/>
                      <a:pt x="143" y="163"/>
                    </a:cubicBezTo>
                    <a:lnTo>
                      <a:pt x="135" y="159"/>
                    </a:lnTo>
                    <a:lnTo>
                      <a:pt x="126" y="156"/>
                    </a:lnTo>
                    <a:cubicBezTo>
                      <a:pt x="121" y="153"/>
                      <a:pt x="115" y="149"/>
                      <a:pt x="109" y="147"/>
                    </a:cubicBezTo>
                    <a:cubicBezTo>
                      <a:pt x="104" y="144"/>
                      <a:pt x="98" y="140"/>
                      <a:pt x="94" y="137"/>
                    </a:cubicBezTo>
                    <a:lnTo>
                      <a:pt x="93" y="136"/>
                    </a:lnTo>
                    <a:lnTo>
                      <a:pt x="89" y="132"/>
                    </a:lnTo>
                    <a:lnTo>
                      <a:pt x="84" y="128"/>
                    </a:lnTo>
                    <a:cubicBezTo>
                      <a:pt x="80" y="126"/>
                      <a:pt x="78" y="122"/>
                      <a:pt x="76" y="120"/>
                    </a:cubicBezTo>
                    <a:cubicBezTo>
                      <a:pt x="76" y="119"/>
                      <a:pt x="75" y="119"/>
                      <a:pt x="75" y="119"/>
                    </a:cubicBezTo>
                    <a:cubicBezTo>
                      <a:pt x="75" y="118"/>
                      <a:pt x="75" y="118"/>
                      <a:pt x="74" y="117"/>
                    </a:cubicBezTo>
                    <a:cubicBezTo>
                      <a:pt x="72" y="115"/>
                      <a:pt x="70" y="111"/>
                      <a:pt x="68" y="109"/>
                    </a:cubicBezTo>
                    <a:cubicBezTo>
                      <a:pt x="68" y="108"/>
                      <a:pt x="66" y="103"/>
                      <a:pt x="66" y="102"/>
                    </a:cubicBezTo>
                    <a:cubicBezTo>
                      <a:pt x="65" y="101"/>
                      <a:pt x="64" y="98"/>
                      <a:pt x="64" y="97"/>
                    </a:cubicBezTo>
                    <a:lnTo>
                      <a:pt x="62" y="93"/>
                    </a:lnTo>
                    <a:lnTo>
                      <a:pt x="62" y="87"/>
                    </a:lnTo>
                    <a:lnTo>
                      <a:pt x="62" y="80"/>
                    </a:lnTo>
                    <a:cubicBezTo>
                      <a:pt x="64" y="75"/>
                      <a:pt x="65" y="71"/>
                      <a:pt x="67" y="66"/>
                    </a:cubicBezTo>
                    <a:lnTo>
                      <a:pt x="67" y="64"/>
                    </a:lnTo>
                    <a:lnTo>
                      <a:pt x="67" y="63"/>
                    </a:lnTo>
                    <a:cubicBezTo>
                      <a:pt x="67" y="62"/>
                      <a:pt x="69" y="58"/>
                      <a:pt x="71" y="55"/>
                    </a:cubicBezTo>
                    <a:cubicBezTo>
                      <a:pt x="75" y="49"/>
                      <a:pt x="80" y="42"/>
                      <a:pt x="87" y="37"/>
                    </a:cubicBezTo>
                    <a:cubicBezTo>
                      <a:pt x="93" y="34"/>
                      <a:pt x="103" y="33"/>
                      <a:pt x="109" y="26"/>
                    </a:cubicBezTo>
                    <a:cubicBezTo>
                      <a:pt x="112" y="26"/>
                      <a:pt x="115" y="25"/>
                      <a:pt x="118" y="25"/>
                    </a:cubicBezTo>
                    <a:cubicBezTo>
                      <a:pt x="121" y="25"/>
                      <a:pt x="123" y="22"/>
                      <a:pt x="121" y="20"/>
                    </a:cubicBezTo>
                    <a:cubicBezTo>
                      <a:pt x="118" y="16"/>
                      <a:pt x="115" y="13"/>
                      <a:pt x="112" y="11"/>
                    </a:cubicBezTo>
                    <a:cubicBezTo>
                      <a:pt x="109" y="3"/>
                      <a:pt x="100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</p:grpSp>
        <p:grpSp>
          <p:nvGrpSpPr>
            <p:cNvPr id="662" name="Google Shape;662;p39"/>
            <p:cNvGrpSpPr/>
            <p:nvPr/>
          </p:nvGrpSpPr>
          <p:grpSpPr>
            <a:xfrm>
              <a:off x="2928767" y="3147552"/>
              <a:ext cx="336759" cy="299693"/>
              <a:chOff x="2961535" y="3147553"/>
              <a:chExt cx="334851" cy="299693"/>
            </a:xfrm>
          </p:grpSpPr>
          <p:sp>
            <p:nvSpPr>
              <p:cNvPr id="663" name="Google Shape;663;p39"/>
              <p:cNvSpPr/>
              <p:nvPr/>
            </p:nvSpPr>
            <p:spPr>
              <a:xfrm rot="248407">
                <a:off x="2971143" y="3158584"/>
                <a:ext cx="315634" cy="27763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31" extrusionOk="0">
                    <a:moveTo>
                      <a:pt x="358" y="0"/>
                    </a:moveTo>
                    <a:cubicBezTo>
                      <a:pt x="320" y="0"/>
                      <a:pt x="275" y="32"/>
                      <a:pt x="236" y="104"/>
                    </a:cubicBezTo>
                    <a:cubicBezTo>
                      <a:pt x="191" y="70"/>
                      <a:pt x="150" y="56"/>
                      <a:pt x="119" y="56"/>
                    </a:cubicBezTo>
                    <a:cubicBezTo>
                      <a:pt x="1" y="56"/>
                      <a:pt x="6" y="256"/>
                      <a:pt x="313" y="430"/>
                    </a:cubicBezTo>
                    <a:cubicBezTo>
                      <a:pt x="489" y="172"/>
                      <a:pt x="444" y="0"/>
                      <a:pt x="358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64" name="Google Shape;664;p39"/>
              <p:cNvSpPr/>
              <p:nvPr/>
            </p:nvSpPr>
            <p:spPr>
              <a:xfrm rot="248407">
                <a:off x="3032104" y="3233732"/>
                <a:ext cx="133339" cy="14944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32" extrusionOk="0">
                    <a:moveTo>
                      <a:pt x="22" y="0"/>
                    </a:moveTo>
                    <a:cubicBezTo>
                      <a:pt x="10" y="1"/>
                      <a:pt x="1" y="13"/>
                      <a:pt x="3" y="26"/>
                    </a:cubicBezTo>
                    <a:cubicBezTo>
                      <a:pt x="15" y="72"/>
                      <a:pt x="36" y="116"/>
                      <a:pt x="66" y="154"/>
                    </a:cubicBezTo>
                    <a:cubicBezTo>
                      <a:pt x="80" y="171"/>
                      <a:pt x="96" y="188"/>
                      <a:pt x="114" y="203"/>
                    </a:cubicBezTo>
                    <a:cubicBezTo>
                      <a:pt x="123" y="211"/>
                      <a:pt x="134" y="217"/>
                      <a:pt x="146" y="221"/>
                    </a:cubicBezTo>
                    <a:cubicBezTo>
                      <a:pt x="157" y="227"/>
                      <a:pt x="171" y="232"/>
                      <a:pt x="184" y="232"/>
                    </a:cubicBezTo>
                    <a:cubicBezTo>
                      <a:pt x="198" y="232"/>
                      <a:pt x="206" y="217"/>
                      <a:pt x="200" y="205"/>
                    </a:cubicBezTo>
                    <a:cubicBezTo>
                      <a:pt x="193" y="196"/>
                      <a:pt x="185" y="188"/>
                      <a:pt x="176" y="183"/>
                    </a:cubicBezTo>
                    <a:cubicBezTo>
                      <a:pt x="167" y="175"/>
                      <a:pt x="159" y="166"/>
                      <a:pt x="149" y="159"/>
                    </a:cubicBezTo>
                    <a:cubicBezTo>
                      <a:pt x="134" y="147"/>
                      <a:pt x="118" y="135"/>
                      <a:pt x="105" y="120"/>
                    </a:cubicBezTo>
                    <a:cubicBezTo>
                      <a:pt x="82" y="95"/>
                      <a:pt x="63" y="67"/>
                      <a:pt x="50" y="38"/>
                    </a:cubicBezTo>
                    <a:lnTo>
                      <a:pt x="90" y="34"/>
                    </a:lnTo>
                    <a:cubicBezTo>
                      <a:pt x="110" y="32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</p:grpSp>
        <p:grpSp>
          <p:nvGrpSpPr>
            <p:cNvPr id="665" name="Google Shape;665;p39"/>
            <p:cNvGrpSpPr/>
            <p:nvPr/>
          </p:nvGrpSpPr>
          <p:grpSpPr>
            <a:xfrm>
              <a:off x="3356414" y="3081456"/>
              <a:ext cx="336113" cy="299647"/>
              <a:chOff x="3386758" y="3081456"/>
              <a:chExt cx="334208" cy="299647"/>
            </a:xfrm>
          </p:grpSpPr>
          <p:sp>
            <p:nvSpPr>
              <p:cNvPr id="666" name="Google Shape;666;p39"/>
              <p:cNvSpPr/>
              <p:nvPr/>
            </p:nvSpPr>
            <p:spPr>
              <a:xfrm rot="248407">
                <a:off x="3396367" y="3092464"/>
                <a:ext cx="314990" cy="27763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1" extrusionOk="0">
                    <a:moveTo>
                      <a:pt x="357" y="0"/>
                    </a:moveTo>
                    <a:cubicBezTo>
                      <a:pt x="319" y="0"/>
                      <a:pt x="274" y="32"/>
                      <a:pt x="236" y="103"/>
                    </a:cubicBezTo>
                    <a:cubicBezTo>
                      <a:pt x="191" y="70"/>
                      <a:pt x="150" y="56"/>
                      <a:pt x="119" y="56"/>
                    </a:cubicBezTo>
                    <a:cubicBezTo>
                      <a:pt x="0" y="56"/>
                      <a:pt x="4" y="255"/>
                      <a:pt x="311" y="430"/>
                    </a:cubicBezTo>
                    <a:cubicBezTo>
                      <a:pt x="489" y="172"/>
                      <a:pt x="443" y="0"/>
                      <a:pt x="35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67" name="Google Shape;667;p39"/>
              <p:cNvSpPr/>
              <p:nvPr/>
            </p:nvSpPr>
            <p:spPr>
              <a:xfrm rot="248407">
                <a:off x="3444313" y="3147654"/>
                <a:ext cx="141713" cy="17456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271" extrusionOk="0">
                    <a:moveTo>
                      <a:pt x="81" y="0"/>
                    </a:moveTo>
                    <a:cubicBezTo>
                      <a:pt x="48" y="0"/>
                      <a:pt x="13" y="34"/>
                      <a:pt x="8" y="67"/>
                    </a:cubicBezTo>
                    <a:cubicBezTo>
                      <a:pt x="0" y="132"/>
                      <a:pt x="65" y="174"/>
                      <a:pt x="110" y="206"/>
                    </a:cubicBezTo>
                    <a:cubicBezTo>
                      <a:pt x="123" y="215"/>
                      <a:pt x="136" y="225"/>
                      <a:pt x="147" y="236"/>
                    </a:cubicBezTo>
                    <a:cubicBezTo>
                      <a:pt x="152" y="241"/>
                      <a:pt x="157" y="246"/>
                      <a:pt x="161" y="252"/>
                    </a:cubicBezTo>
                    <a:cubicBezTo>
                      <a:pt x="167" y="259"/>
                      <a:pt x="174" y="265"/>
                      <a:pt x="183" y="269"/>
                    </a:cubicBezTo>
                    <a:cubicBezTo>
                      <a:pt x="185" y="270"/>
                      <a:pt x="188" y="271"/>
                      <a:pt x="190" y="271"/>
                    </a:cubicBezTo>
                    <a:cubicBezTo>
                      <a:pt x="198" y="271"/>
                      <a:pt x="204" y="266"/>
                      <a:pt x="206" y="259"/>
                    </a:cubicBezTo>
                    <a:cubicBezTo>
                      <a:pt x="220" y="225"/>
                      <a:pt x="179" y="193"/>
                      <a:pt x="156" y="176"/>
                    </a:cubicBezTo>
                    <a:cubicBezTo>
                      <a:pt x="130" y="158"/>
                      <a:pt x="100" y="146"/>
                      <a:pt x="76" y="126"/>
                    </a:cubicBezTo>
                    <a:cubicBezTo>
                      <a:pt x="58" y="110"/>
                      <a:pt x="37" y="84"/>
                      <a:pt x="48" y="58"/>
                    </a:cubicBezTo>
                    <a:cubicBezTo>
                      <a:pt x="54" y="47"/>
                      <a:pt x="69" y="31"/>
                      <a:pt x="83" y="31"/>
                    </a:cubicBezTo>
                    <a:cubicBezTo>
                      <a:pt x="87" y="31"/>
                      <a:pt x="92" y="33"/>
                      <a:pt x="95" y="36"/>
                    </a:cubicBezTo>
                    <a:cubicBezTo>
                      <a:pt x="98" y="38"/>
                      <a:pt x="102" y="39"/>
                      <a:pt x="105" y="39"/>
                    </a:cubicBezTo>
                    <a:cubicBezTo>
                      <a:pt x="117" y="39"/>
                      <a:pt x="127" y="25"/>
                      <a:pt x="117" y="15"/>
                    </a:cubicBezTo>
                    <a:cubicBezTo>
                      <a:pt x="106" y="4"/>
                      <a:pt x="94" y="0"/>
                      <a:pt x="81" y="0"/>
                    </a:cubicBezTo>
                    <a:close/>
                  </a:path>
                </a:pathLst>
              </a:custGeom>
              <a:solidFill>
                <a:srgbClr val="FFFFFF">
                  <a:alpha val="29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</p:grpSp>
        <p:grpSp>
          <p:nvGrpSpPr>
            <p:cNvPr id="668" name="Google Shape;668;p39"/>
            <p:cNvGrpSpPr/>
            <p:nvPr/>
          </p:nvGrpSpPr>
          <p:grpSpPr>
            <a:xfrm>
              <a:off x="595042" y="869850"/>
              <a:ext cx="365858" cy="320065"/>
              <a:chOff x="2997950" y="701200"/>
              <a:chExt cx="22050" cy="19400"/>
            </a:xfrm>
          </p:grpSpPr>
          <p:sp>
            <p:nvSpPr>
              <p:cNvPr id="669" name="Google Shape;669;p39"/>
              <p:cNvSpPr/>
              <p:nvPr/>
            </p:nvSpPr>
            <p:spPr>
              <a:xfrm>
                <a:off x="3012575" y="703075"/>
                <a:ext cx="74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2" extrusionOk="0">
                    <a:moveTo>
                      <a:pt x="128" y="1"/>
                    </a:moveTo>
                    <a:cubicBezTo>
                      <a:pt x="121" y="1"/>
                      <a:pt x="114" y="1"/>
                      <a:pt x="108" y="2"/>
                    </a:cubicBezTo>
                    <a:cubicBezTo>
                      <a:pt x="48" y="9"/>
                      <a:pt x="2" y="58"/>
                      <a:pt x="1" y="118"/>
                    </a:cubicBezTo>
                    <a:cubicBezTo>
                      <a:pt x="0" y="144"/>
                      <a:pt x="6" y="170"/>
                      <a:pt x="16" y="193"/>
                    </a:cubicBezTo>
                    <a:cubicBezTo>
                      <a:pt x="25" y="213"/>
                      <a:pt x="37" y="231"/>
                      <a:pt x="52" y="246"/>
                    </a:cubicBezTo>
                    <a:cubicBezTo>
                      <a:pt x="81" y="275"/>
                      <a:pt x="120" y="292"/>
                      <a:pt x="161" y="292"/>
                    </a:cubicBezTo>
                    <a:cubicBezTo>
                      <a:pt x="167" y="292"/>
                      <a:pt x="173" y="291"/>
                      <a:pt x="179" y="290"/>
                    </a:cubicBezTo>
                    <a:cubicBezTo>
                      <a:pt x="244" y="284"/>
                      <a:pt x="294" y="229"/>
                      <a:pt x="295" y="163"/>
                    </a:cubicBezTo>
                    <a:cubicBezTo>
                      <a:pt x="297" y="116"/>
                      <a:pt x="275" y="70"/>
                      <a:pt x="239" y="41"/>
                    </a:cubicBezTo>
                    <a:cubicBezTo>
                      <a:pt x="223" y="28"/>
                      <a:pt x="205" y="16"/>
                      <a:pt x="184" y="10"/>
                    </a:cubicBezTo>
                    <a:cubicBezTo>
                      <a:pt x="166" y="4"/>
                      <a:pt x="147" y="1"/>
                      <a:pt x="128" y="1"/>
                    </a:cubicBezTo>
                    <a:close/>
                  </a:path>
                </a:pathLst>
              </a:custGeom>
              <a:solidFill>
                <a:srgbClr val="0C2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70" name="Google Shape;670;p39"/>
              <p:cNvSpPr/>
              <p:nvPr/>
            </p:nvSpPr>
            <p:spPr>
              <a:xfrm>
                <a:off x="2997950" y="701200"/>
                <a:ext cx="73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07" extrusionOk="0">
                    <a:moveTo>
                      <a:pt x="161" y="0"/>
                    </a:moveTo>
                    <a:cubicBezTo>
                      <a:pt x="146" y="0"/>
                      <a:pt x="131" y="3"/>
                      <a:pt x="117" y="9"/>
                    </a:cubicBezTo>
                    <a:cubicBezTo>
                      <a:pt x="72" y="25"/>
                      <a:pt x="36" y="60"/>
                      <a:pt x="18" y="105"/>
                    </a:cubicBezTo>
                    <a:cubicBezTo>
                      <a:pt x="0" y="148"/>
                      <a:pt x="2" y="198"/>
                      <a:pt x="26" y="239"/>
                    </a:cubicBezTo>
                    <a:cubicBezTo>
                      <a:pt x="49" y="281"/>
                      <a:pt x="94" y="307"/>
                      <a:pt x="141" y="307"/>
                    </a:cubicBezTo>
                    <a:cubicBezTo>
                      <a:pt x="157" y="307"/>
                      <a:pt x="173" y="304"/>
                      <a:pt x="189" y="297"/>
                    </a:cubicBezTo>
                    <a:cubicBezTo>
                      <a:pt x="233" y="279"/>
                      <a:pt x="266" y="244"/>
                      <a:pt x="280" y="198"/>
                    </a:cubicBezTo>
                    <a:cubicBezTo>
                      <a:pt x="294" y="153"/>
                      <a:pt x="289" y="104"/>
                      <a:pt x="265" y="62"/>
                    </a:cubicBezTo>
                    <a:cubicBezTo>
                      <a:pt x="244" y="23"/>
                      <a:pt x="203" y="0"/>
                      <a:pt x="161" y="0"/>
                    </a:cubicBezTo>
                    <a:close/>
                  </a:path>
                </a:pathLst>
              </a:custGeom>
              <a:solidFill>
                <a:srgbClr val="0C2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71" name="Google Shape;671;p39"/>
              <p:cNvSpPr/>
              <p:nvPr/>
            </p:nvSpPr>
            <p:spPr>
              <a:xfrm>
                <a:off x="3005650" y="712000"/>
                <a:ext cx="71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44" extrusionOk="0">
                    <a:moveTo>
                      <a:pt x="126" y="1"/>
                    </a:moveTo>
                    <a:cubicBezTo>
                      <a:pt x="92" y="1"/>
                      <a:pt x="59" y="16"/>
                      <a:pt x="38" y="45"/>
                    </a:cubicBezTo>
                    <a:cubicBezTo>
                      <a:pt x="21" y="69"/>
                      <a:pt x="9" y="97"/>
                      <a:pt x="5" y="126"/>
                    </a:cubicBezTo>
                    <a:cubicBezTo>
                      <a:pt x="1" y="152"/>
                      <a:pt x="2" y="177"/>
                      <a:pt x="7" y="203"/>
                    </a:cubicBezTo>
                    <a:cubicBezTo>
                      <a:pt x="12" y="229"/>
                      <a:pt x="22" y="252"/>
                      <a:pt x="37" y="275"/>
                    </a:cubicBezTo>
                    <a:cubicBezTo>
                      <a:pt x="52" y="298"/>
                      <a:pt x="75" y="318"/>
                      <a:pt x="100" y="332"/>
                    </a:cubicBezTo>
                    <a:cubicBezTo>
                      <a:pt x="117" y="340"/>
                      <a:pt x="135" y="344"/>
                      <a:pt x="153" y="344"/>
                    </a:cubicBezTo>
                    <a:cubicBezTo>
                      <a:pt x="196" y="344"/>
                      <a:pt x="238" y="320"/>
                      <a:pt x="259" y="279"/>
                    </a:cubicBezTo>
                    <a:lnTo>
                      <a:pt x="264" y="271"/>
                    </a:lnTo>
                    <a:cubicBezTo>
                      <a:pt x="275" y="249"/>
                      <a:pt x="282" y="224"/>
                      <a:pt x="284" y="199"/>
                    </a:cubicBezTo>
                    <a:cubicBezTo>
                      <a:pt x="285" y="177"/>
                      <a:pt x="283" y="157"/>
                      <a:pt x="276" y="137"/>
                    </a:cubicBezTo>
                    <a:cubicBezTo>
                      <a:pt x="270" y="117"/>
                      <a:pt x="262" y="98"/>
                      <a:pt x="249" y="80"/>
                    </a:cubicBezTo>
                    <a:cubicBezTo>
                      <a:pt x="235" y="59"/>
                      <a:pt x="217" y="40"/>
                      <a:pt x="196" y="25"/>
                    </a:cubicBezTo>
                    <a:lnTo>
                      <a:pt x="189" y="21"/>
                    </a:lnTo>
                    <a:cubicBezTo>
                      <a:pt x="169" y="7"/>
                      <a:pt x="147" y="1"/>
                      <a:pt x="126" y="1"/>
                    </a:cubicBezTo>
                    <a:close/>
                  </a:path>
                </a:pathLst>
              </a:custGeom>
              <a:solidFill>
                <a:srgbClr val="0C2B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</p:grpSp>
        <p:grpSp>
          <p:nvGrpSpPr>
            <p:cNvPr id="672" name="Google Shape;672;p39"/>
            <p:cNvGrpSpPr/>
            <p:nvPr/>
          </p:nvGrpSpPr>
          <p:grpSpPr>
            <a:xfrm>
              <a:off x="4243040" y="4588534"/>
              <a:ext cx="365858" cy="320065"/>
              <a:chOff x="2997950" y="701200"/>
              <a:chExt cx="22050" cy="19400"/>
            </a:xfrm>
          </p:grpSpPr>
          <p:sp>
            <p:nvSpPr>
              <p:cNvPr id="673" name="Google Shape;673;p39"/>
              <p:cNvSpPr/>
              <p:nvPr/>
            </p:nvSpPr>
            <p:spPr>
              <a:xfrm>
                <a:off x="3012575" y="703075"/>
                <a:ext cx="74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2" extrusionOk="0">
                    <a:moveTo>
                      <a:pt x="128" y="1"/>
                    </a:moveTo>
                    <a:cubicBezTo>
                      <a:pt x="121" y="1"/>
                      <a:pt x="114" y="1"/>
                      <a:pt x="108" y="2"/>
                    </a:cubicBezTo>
                    <a:cubicBezTo>
                      <a:pt x="48" y="9"/>
                      <a:pt x="2" y="58"/>
                      <a:pt x="1" y="118"/>
                    </a:cubicBezTo>
                    <a:cubicBezTo>
                      <a:pt x="0" y="144"/>
                      <a:pt x="6" y="170"/>
                      <a:pt x="16" y="193"/>
                    </a:cubicBezTo>
                    <a:cubicBezTo>
                      <a:pt x="25" y="213"/>
                      <a:pt x="37" y="231"/>
                      <a:pt x="52" y="246"/>
                    </a:cubicBezTo>
                    <a:cubicBezTo>
                      <a:pt x="81" y="275"/>
                      <a:pt x="120" y="292"/>
                      <a:pt x="161" y="292"/>
                    </a:cubicBezTo>
                    <a:cubicBezTo>
                      <a:pt x="167" y="292"/>
                      <a:pt x="173" y="291"/>
                      <a:pt x="179" y="290"/>
                    </a:cubicBezTo>
                    <a:cubicBezTo>
                      <a:pt x="244" y="284"/>
                      <a:pt x="294" y="229"/>
                      <a:pt x="295" y="163"/>
                    </a:cubicBezTo>
                    <a:cubicBezTo>
                      <a:pt x="297" y="116"/>
                      <a:pt x="275" y="70"/>
                      <a:pt x="239" y="41"/>
                    </a:cubicBezTo>
                    <a:cubicBezTo>
                      <a:pt x="223" y="28"/>
                      <a:pt x="205" y="16"/>
                      <a:pt x="184" y="10"/>
                    </a:cubicBezTo>
                    <a:cubicBezTo>
                      <a:pt x="166" y="4"/>
                      <a:pt x="147" y="1"/>
                      <a:pt x="12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74" name="Google Shape;674;p39"/>
              <p:cNvSpPr/>
              <p:nvPr/>
            </p:nvSpPr>
            <p:spPr>
              <a:xfrm>
                <a:off x="2997950" y="701200"/>
                <a:ext cx="73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07" extrusionOk="0">
                    <a:moveTo>
                      <a:pt x="161" y="0"/>
                    </a:moveTo>
                    <a:cubicBezTo>
                      <a:pt x="146" y="0"/>
                      <a:pt x="131" y="3"/>
                      <a:pt x="117" y="9"/>
                    </a:cubicBezTo>
                    <a:cubicBezTo>
                      <a:pt x="72" y="25"/>
                      <a:pt x="36" y="60"/>
                      <a:pt x="18" y="105"/>
                    </a:cubicBezTo>
                    <a:cubicBezTo>
                      <a:pt x="0" y="148"/>
                      <a:pt x="2" y="198"/>
                      <a:pt x="26" y="239"/>
                    </a:cubicBezTo>
                    <a:cubicBezTo>
                      <a:pt x="49" y="281"/>
                      <a:pt x="94" y="307"/>
                      <a:pt x="141" y="307"/>
                    </a:cubicBezTo>
                    <a:cubicBezTo>
                      <a:pt x="157" y="307"/>
                      <a:pt x="173" y="304"/>
                      <a:pt x="189" y="297"/>
                    </a:cubicBezTo>
                    <a:cubicBezTo>
                      <a:pt x="233" y="279"/>
                      <a:pt x="266" y="244"/>
                      <a:pt x="280" y="198"/>
                    </a:cubicBezTo>
                    <a:cubicBezTo>
                      <a:pt x="294" y="153"/>
                      <a:pt x="289" y="104"/>
                      <a:pt x="265" y="62"/>
                    </a:cubicBezTo>
                    <a:cubicBezTo>
                      <a:pt x="244" y="23"/>
                      <a:pt x="203" y="0"/>
                      <a:pt x="1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  <p:sp>
            <p:nvSpPr>
              <p:cNvPr id="675" name="Google Shape;675;p39"/>
              <p:cNvSpPr/>
              <p:nvPr/>
            </p:nvSpPr>
            <p:spPr>
              <a:xfrm>
                <a:off x="3005650" y="712000"/>
                <a:ext cx="71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44" extrusionOk="0">
                    <a:moveTo>
                      <a:pt x="126" y="1"/>
                    </a:moveTo>
                    <a:cubicBezTo>
                      <a:pt x="92" y="1"/>
                      <a:pt x="59" y="16"/>
                      <a:pt x="38" y="45"/>
                    </a:cubicBezTo>
                    <a:cubicBezTo>
                      <a:pt x="21" y="69"/>
                      <a:pt x="9" y="97"/>
                      <a:pt x="5" y="126"/>
                    </a:cubicBezTo>
                    <a:cubicBezTo>
                      <a:pt x="1" y="152"/>
                      <a:pt x="2" y="177"/>
                      <a:pt x="7" y="203"/>
                    </a:cubicBezTo>
                    <a:cubicBezTo>
                      <a:pt x="12" y="229"/>
                      <a:pt x="22" y="252"/>
                      <a:pt x="37" y="275"/>
                    </a:cubicBezTo>
                    <a:cubicBezTo>
                      <a:pt x="52" y="298"/>
                      <a:pt x="75" y="318"/>
                      <a:pt x="100" y="332"/>
                    </a:cubicBezTo>
                    <a:cubicBezTo>
                      <a:pt x="117" y="340"/>
                      <a:pt x="135" y="344"/>
                      <a:pt x="153" y="344"/>
                    </a:cubicBezTo>
                    <a:cubicBezTo>
                      <a:pt x="196" y="344"/>
                      <a:pt x="238" y="320"/>
                      <a:pt x="259" y="279"/>
                    </a:cubicBezTo>
                    <a:lnTo>
                      <a:pt x="264" y="271"/>
                    </a:lnTo>
                    <a:cubicBezTo>
                      <a:pt x="275" y="249"/>
                      <a:pt x="282" y="224"/>
                      <a:pt x="284" y="199"/>
                    </a:cubicBezTo>
                    <a:cubicBezTo>
                      <a:pt x="285" y="177"/>
                      <a:pt x="283" y="157"/>
                      <a:pt x="276" y="137"/>
                    </a:cubicBezTo>
                    <a:cubicBezTo>
                      <a:pt x="270" y="117"/>
                      <a:pt x="262" y="98"/>
                      <a:pt x="249" y="80"/>
                    </a:cubicBezTo>
                    <a:cubicBezTo>
                      <a:pt x="235" y="59"/>
                      <a:pt x="217" y="40"/>
                      <a:pt x="196" y="25"/>
                    </a:cubicBezTo>
                    <a:lnTo>
                      <a:pt x="189" y="21"/>
                    </a:lnTo>
                    <a:cubicBezTo>
                      <a:pt x="169" y="7"/>
                      <a:pt x="147" y="1"/>
                      <a:pt x="12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</a:endParaRPr>
              </a:p>
            </p:txBody>
          </p:sp>
        </p:grpSp>
      </p:grpSp>
      <p:sp>
        <p:nvSpPr>
          <p:cNvPr id="676" name="Google Shape;676;p39"/>
          <p:cNvSpPr txBox="1"/>
          <p:nvPr/>
        </p:nvSpPr>
        <p:spPr>
          <a:xfrm>
            <a:off x="88250" y="88600"/>
            <a:ext cx="533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2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Hygiene tips</a:t>
            </a:r>
            <a:endParaRPr sz="402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grpSp>
        <p:nvGrpSpPr>
          <p:cNvPr id="677" name="Google Shape;677;p39"/>
          <p:cNvGrpSpPr/>
          <p:nvPr/>
        </p:nvGrpSpPr>
        <p:grpSpPr>
          <a:xfrm>
            <a:off x="5695376" y="1158146"/>
            <a:ext cx="423025" cy="377908"/>
            <a:chOff x="3630951" y="1891448"/>
            <a:chExt cx="324929" cy="291911"/>
          </a:xfrm>
        </p:grpSpPr>
        <p:sp>
          <p:nvSpPr>
            <p:cNvPr id="678" name="Google Shape;678;p39"/>
            <p:cNvSpPr/>
            <p:nvPr/>
          </p:nvSpPr>
          <p:spPr>
            <a:xfrm rot="248407">
              <a:off x="3640314" y="1902148"/>
              <a:ext cx="306202" cy="270510"/>
            </a:xfrm>
            <a:custGeom>
              <a:avLst/>
              <a:gdLst/>
              <a:ahLst/>
              <a:cxnLst/>
              <a:rect l="l" t="t" r="r" b="b"/>
              <a:pathLst>
                <a:path w="489" h="432" extrusionOk="0">
                  <a:moveTo>
                    <a:pt x="357" y="1"/>
                  </a:moveTo>
                  <a:cubicBezTo>
                    <a:pt x="320" y="1"/>
                    <a:pt x="275" y="33"/>
                    <a:pt x="236" y="104"/>
                  </a:cubicBezTo>
                  <a:cubicBezTo>
                    <a:pt x="190" y="71"/>
                    <a:pt x="150" y="56"/>
                    <a:pt x="118" y="56"/>
                  </a:cubicBezTo>
                  <a:cubicBezTo>
                    <a:pt x="0" y="56"/>
                    <a:pt x="5" y="257"/>
                    <a:pt x="312" y="431"/>
                  </a:cubicBezTo>
                  <a:cubicBezTo>
                    <a:pt x="489" y="173"/>
                    <a:pt x="444" y="1"/>
                    <a:pt x="357" y="1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 rot="248407">
              <a:off x="3710063" y="1977872"/>
              <a:ext cx="95805" cy="127115"/>
            </a:xfrm>
            <a:custGeom>
              <a:avLst/>
              <a:gdLst/>
              <a:ahLst/>
              <a:cxnLst/>
              <a:rect l="l" t="t" r="r" b="b"/>
              <a:pathLst>
                <a:path w="153" h="203" extrusionOk="0">
                  <a:moveTo>
                    <a:pt x="38" y="1"/>
                  </a:moveTo>
                  <a:cubicBezTo>
                    <a:pt x="30" y="1"/>
                    <a:pt x="21" y="2"/>
                    <a:pt x="12" y="4"/>
                  </a:cubicBezTo>
                  <a:cubicBezTo>
                    <a:pt x="4" y="7"/>
                    <a:pt x="0" y="15"/>
                    <a:pt x="1" y="23"/>
                  </a:cubicBezTo>
                  <a:cubicBezTo>
                    <a:pt x="7" y="60"/>
                    <a:pt x="20" y="96"/>
                    <a:pt x="41" y="129"/>
                  </a:cubicBezTo>
                  <a:cubicBezTo>
                    <a:pt x="51" y="144"/>
                    <a:pt x="64" y="160"/>
                    <a:pt x="78" y="173"/>
                  </a:cubicBezTo>
                  <a:cubicBezTo>
                    <a:pt x="85" y="180"/>
                    <a:pt x="94" y="187"/>
                    <a:pt x="102" y="191"/>
                  </a:cubicBezTo>
                  <a:cubicBezTo>
                    <a:pt x="111" y="198"/>
                    <a:pt x="122" y="201"/>
                    <a:pt x="133" y="202"/>
                  </a:cubicBezTo>
                  <a:cubicBezTo>
                    <a:pt x="145" y="201"/>
                    <a:pt x="152" y="188"/>
                    <a:pt x="147" y="178"/>
                  </a:cubicBezTo>
                  <a:cubicBezTo>
                    <a:pt x="142" y="170"/>
                    <a:pt x="136" y="163"/>
                    <a:pt x="129" y="158"/>
                  </a:cubicBezTo>
                  <a:cubicBezTo>
                    <a:pt x="122" y="152"/>
                    <a:pt x="115" y="145"/>
                    <a:pt x="110" y="141"/>
                  </a:cubicBezTo>
                  <a:cubicBezTo>
                    <a:pt x="96" y="130"/>
                    <a:pt x="84" y="117"/>
                    <a:pt x="73" y="104"/>
                  </a:cubicBezTo>
                  <a:cubicBezTo>
                    <a:pt x="56" y="82"/>
                    <a:pt x="44" y="57"/>
                    <a:pt x="36" y="30"/>
                  </a:cubicBezTo>
                  <a:cubicBezTo>
                    <a:pt x="40" y="29"/>
                    <a:pt x="45" y="29"/>
                    <a:pt x="50" y="29"/>
                  </a:cubicBezTo>
                  <a:cubicBezTo>
                    <a:pt x="66" y="29"/>
                    <a:pt x="82" y="34"/>
                    <a:pt x="96" y="42"/>
                  </a:cubicBezTo>
                  <a:cubicBezTo>
                    <a:pt x="97" y="43"/>
                    <a:pt x="99" y="44"/>
                    <a:pt x="100" y="44"/>
                  </a:cubicBezTo>
                  <a:cubicBezTo>
                    <a:pt x="106" y="44"/>
                    <a:pt x="110" y="35"/>
                    <a:pt x="105" y="30"/>
                  </a:cubicBezTo>
                  <a:cubicBezTo>
                    <a:pt x="88" y="11"/>
                    <a:pt x="63" y="1"/>
                    <a:pt x="38" y="1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9"/>
          <p:cNvGrpSpPr/>
          <p:nvPr/>
        </p:nvGrpSpPr>
        <p:grpSpPr>
          <a:xfrm>
            <a:off x="5695379" y="2212413"/>
            <a:ext cx="423025" cy="377908"/>
            <a:chOff x="3630951" y="1891448"/>
            <a:chExt cx="324929" cy="291911"/>
          </a:xfrm>
        </p:grpSpPr>
        <p:sp>
          <p:nvSpPr>
            <p:cNvPr id="681" name="Google Shape;681;p39"/>
            <p:cNvSpPr/>
            <p:nvPr/>
          </p:nvSpPr>
          <p:spPr>
            <a:xfrm rot="248407">
              <a:off x="3640314" y="1902148"/>
              <a:ext cx="306202" cy="270510"/>
            </a:xfrm>
            <a:custGeom>
              <a:avLst/>
              <a:gdLst/>
              <a:ahLst/>
              <a:cxnLst/>
              <a:rect l="l" t="t" r="r" b="b"/>
              <a:pathLst>
                <a:path w="489" h="432" extrusionOk="0">
                  <a:moveTo>
                    <a:pt x="357" y="1"/>
                  </a:moveTo>
                  <a:cubicBezTo>
                    <a:pt x="320" y="1"/>
                    <a:pt x="275" y="33"/>
                    <a:pt x="236" y="104"/>
                  </a:cubicBezTo>
                  <a:cubicBezTo>
                    <a:pt x="190" y="71"/>
                    <a:pt x="150" y="56"/>
                    <a:pt x="118" y="56"/>
                  </a:cubicBezTo>
                  <a:cubicBezTo>
                    <a:pt x="0" y="56"/>
                    <a:pt x="5" y="257"/>
                    <a:pt x="312" y="431"/>
                  </a:cubicBezTo>
                  <a:cubicBezTo>
                    <a:pt x="489" y="173"/>
                    <a:pt x="444" y="1"/>
                    <a:pt x="357" y="1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 rot="248407">
              <a:off x="3710063" y="1977872"/>
              <a:ext cx="95805" cy="127115"/>
            </a:xfrm>
            <a:custGeom>
              <a:avLst/>
              <a:gdLst/>
              <a:ahLst/>
              <a:cxnLst/>
              <a:rect l="l" t="t" r="r" b="b"/>
              <a:pathLst>
                <a:path w="153" h="203" extrusionOk="0">
                  <a:moveTo>
                    <a:pt x="38" y="1"/>
                  </a:moveTo>
                  <a:cubicBezTo>
                    <a:pt x="30" y="1"/>
                    <a:pt x="21" y="2"/>
                    <a:pt x="12" y="4"/>
                  </a:cubicBezTo>
                  <a:cubicBezTo>
                    <a:pt x="4" y="7"/>
                    <a:pt x="0" y="15"/>
                    <a:pt x="1" y="23"/>
                  </a:cubicBezTo>
                  <a:cubicBezTo>
                    <a:pt x="7" y="60"/>
                    <a:pt x="20" y="96"/>
                    <a:pt x="41" y="129"/>
                  </a:cubicBezTo>
                  <a:cubicBezTo>
                    <a:pt x="51" y="144"/>
                    <a:pt x="64" y="160"/>
                    <a:pt x="78" y="173"/>
                  </a:cubicBezTo>
                  <a:cubicBezTo>
                    <a:pt x="85" y="180"/>
                    <a:pt x="94" y="187"/>
                    <a:pt x="102" y="191"/>
                  </a:cubicBezTo>
                  <a:cubicBezTo>
                    <a:pt x="111" y="198"/>
                    <a:pt x="122" y="201"/>
                    <a:pt x="133" y="202"/>
                  </a:cubicBezTo>
                  <a:cubicBezTo>
                    <a:pt x="145" y="201"/>
                    <a:pt x="152" y="188"/>
                    <a:pt x="147" y="178"/>
                  </a:cubicBezTo>
                  <a:cubicBezTo>
                    <a:pt x="142" y="170"/>
                    <a:pt x="136" y="163"/>
                    <a:pt x="129" y="158"/>
                  </a:cubicBezTo>
                  <a:cubicBezTo>
                    <a:pt x="122" y="152"/>
                    <a:pt x="115" y="145"/>
                    <a:pt x="110" y="141"/>
                  </a:cubicBezTo>
                  <a:cubicBezTo>
                    <a:pt x="96" y="130"/>
                    <a:pt x="84" y="117"/>
                    <a:pt x="73" y="104"/>
                  </a:cubicBezTo>
                  <a:cubicBezTo>
                    <a:pt x="56" y="82"/>
                    <a:pt x="44" y="57"/>
                    <a:pt x="36" y="30"/>
                  </a:cubicBezTo>
                  <a:cubicBezTo>
                    <a:pt x="40" y="29"/>
                    <a:pt x="45" y="29"/>
                    <a:pt x="50" y="29"/>
                  </a:cubicBezTo>
                  <a:cubicBezTo>
                    <a:pt x="66" y="29"/>
                    <a:pt x="82" y="34"/>
                    <a:pt x="96" y="42"/>
                  </a:cubicBezTo>
                  <a:cubicBezTo>
                    <a:pt x="97" y="43"/>
                    <a:pt x="99" y="44"/>
                    <a:pt x="100" y="44"/>
                  </a:cubicBezTo>
                  <a:cubicBezTo>
                    <a:pt x="106" y="44"/>
                    <a:pt x="110" y="35"/>
                    <a:pt x="105" y="30"/>
                  </a:cubicBezTo>
                  <a:cubicBezTo>
                    <a:pt x="88" y="11"/>
                    <a:pt x="63" y="1"/>
                    <a:pt x="38" y="1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9"/>
          <p:cNvSpPr/>
          <p:nvPr/>
        </p:nvSpPr>
        <p:spPr>
          <a:xfrm rot="247019">
            <a:off x="5707572" y="3170123"/>
            <a:ext cx="398632" cy="350213"/>
          </a:xfrm>
          <a:custGeom>
            <a:avLst/>
            <a:gdLst/>
            <a:ahLst/>
            <a:cxnLst/>
            <a:rect l="l" t="t" r="r" b="b"/>
            <a:pathLst>
              <a:path w="489" h="432" extrusionOk="0">
                <a:moveTo>
                  <a:pt x="357" y="1"/>
                </a:moveTo>
                <a:cubicBezTo>
                  <a:pt x="320" y="1"/>
                  <a:pt x="275" y="33"/>
                  <a:pt x="236" y="104"/>
                </a:cubicBezTo>
                <a:cubicBezTo>
                  <a:pt x="190" y="71"/>
                  <a:pt x="150" y="56"/>
                  <a:pt x="118" y="56"/>
                </a:cubicBezTo>
                <a:cubicBezTo>
                  <a:pt x="0" y="56"/>
                  <a:pt x="5" y="257"/>
                  <a:pt x="312" y="431"/>
                </a:cubicBezTo>
                <a:cubicBezTo>
                  <a:pt x="489" y="173"/>
                  <a:pt x="444" y="1"/>
                  <a:pt x="357" y="1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39"/>
          <p:cNvGrpSpPr/>
          <p:nvPr/>
        </p:nvGrpSpPr>
        <p:grpSpPr>
          <a:xfrm>
            <a:off x="2343748" y="2100883"/>
            <a:ext cx="336759" cy="299693"/>
            <a:chOff x="2384554" y="2061733"/>
            <a:chExt cx="334851" cy="299693"/>
          </a:xfrm>
        </p:grpSpPr>
        <p:sp>
          <p:nvSpPr>
            <p:cNvPr id="685" name="Google Shape;685;p39"/>
            <p:cNvSpPr/>
            <p:nvPr/>
          </p:nvSpPr>
          <p:spPr>
            <a:xfrm rot="248407">
              <a:off x="2394162" y="2072765"/>
              <a:ext cx="315634" cy="277630"/>
            </a:xfrm>
            <a:custGeom>
              <a:avLst/>
              <a:gdLst/>
              <a:ahLst/>
              <a:cxnLst/>
              <a:rect l="l" t="t" r="r" b="b"/>
              <a:pathLst>
                <a:path w="490" h="431" extrusionOk="0">
                  <a:moveTo>
                    <a:pt x="357" y="0"/>
                  </a:moveTo>
                  <a:cubicBezTo>
                    <a:pt x="320" y="0"/>
                    <a:pt x="275" y="32"/>
                    <a:pt x="237" y="103"/>
                  </a:cubicBezTo>
                  <a:cubicBezTo>
                    <a:pt x="191" y="70"/>
                    <a:pt x="150" y="56"/>
                    <a:pt x="119" y="56"/>
                  </a:cubicBezTo>
                  <a:cubicBezTo>
                    <a:pt x="0" y="56"/>
                    <a:pt x="5" y="256"/>
                    <a:pt x="313" y="430"/>
                  </a:cubicBezTo>
                  <a:cubicBezTo>
                    <a:pt x="489" y="172"/>
                    <a:pt x="444" y="0"/>
                    <a:pt x="357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 rot="248407">
              <a:off x="2444091" y="2129997"/>
              <a:ext cx="124321" cy="150732"/>
            </a:xfrm>
            <a:custGeom>
              <a:avLst/>
              <a:gdLst/>
              <a:ahLst/>
              <a:cxnLst/>
              <a:rect l="l" t="t" r="r" b="b"/>
              <a:pathLst>
                <a:path w="193" h="234" extrusionOk="0">
                  <a:moveTo>
                    <a:pt x="92" y="0"/>
                  </a:moveTo>
                  <a:cubicBezTo>
                    <a:pt x="88" y="0"/>
                    <a:pt x="85" y="1"/>
                    <a:pt x="81" y="2"/>
                  </a:cubicBezTo>
                  <a:cubicBezTo>
                    <a:pt x="71" y="3"/>
                    <a:pt x="62" y="7"/>
                    <a:pt x="55" y="13"/>
                  </a:cubicBezTo>
                  <a:cubicBezTo>
                    <a:pt x="34" y="27"/>
                    <a:pt x="21" y="47"/>
                    <a:pt x="15" y="70"/>
                  </a:cubicBezTo>
                  <a:cubicBezTo>
                    <a:pt x="1" y="124"/>
                    <a:pt x="37" y="170"/>
                    <a:pt x="78" y="200"/>
                  </a:cubicBezTo>
                  <a:cubicBezTo>
                    <a:pt x="90" y="209"/>
                    <a:pt x="103" y="216"/>
                    <a:pt x="116" y="222"/>
                  </a:cubicBezTo>
                  <a:cubicBezTo>
                    <a:pt x="123" y="225"/>
                    <a:pt x="131" y="228"/>
                    <a:pt x="137" y="231"/>
                  </a:cubicBezTo>
                  <a:cubicBezTo>
                    <a:pt x="146" y="232"/>
                    <a:pt x="155" y="233"/>
                    <a:pt x="164" y="233"/>
                  </a:cubicBezTo>
                  <a:cubicBezTo>
                    <a:pt x="175" y="233"/>
                    <a:pt x="185" y="225"/>
                    <a:pt x="189" y="214"/>
                  </a:cubicBezTo>
                  <a:cubicBezTo>
                    <a:pt x="192" y="203"/>
                    <a:pt x="188" y="189"/>
                    <a:pt x="176" y="184"/>
                  </a:cubicBezTo>
                  <a:lnTo>
                    <a:pt x="173" y="181"/>
                  </a:lnTo>
                  <a:cubicBezTo>
                    <a:pt x="169" y="177"/>
                    <a:pt x="165" y="174"/>
                    <a:pt x="161" y="172"/>
                  </a:cubicBezTo>
                  <a:cubicBezTo>
                    <a:pt x="155" y="168"/>
                    <a:pt x="149" y="166"/>
                    <a:pt x="143" y="163"/>
                  </a:cubicBezTo>
                  <a:lnTo>
                    <a:pt x="135" y="159"/>
                  </a:lnTo>
                  <a:lnTo>
                    <a:pt x="126" y="156"/>
                  </a:lnTo>
                  <a:cubicBezTo>
                    <a:pt x="121" y="153"/>
                    <a:pt x="115" y="149"/>
                    <a:pt x="109" y="147"/>
                  </a:cubicBezTo>
                  <a:cubicBezTo>
                    <a:pt x="104" y="144"/>
                    <a:pt x="98" y="140"/>
                    <a:pt x="94" y="137"/>
                  </a:cubicBezTo>
                  <a:lnTo>
                    <a:pt x="93" y="136"/>
                  </a:lnTo>
                  <a:lnTo>
                    <a:pt x="89" y="132"/>
                  </a:lnTo>
                  <a:lnTo>
                    <a:pt x="84" y="128"/>
                  </a:lnTo>
                  <a:cubicBezTo>
                    <a:pt x="80" y="126"/>
                    <a:pt x="78" y="122"/>
                    <a:pt x="76" y="120"/>
                  </a:cubicBezTo>
                  <a:cubicBezTo>
                    <a:pt x="76" y="119"/>
                    <a:pt x="75" y="119"/>
                    <a:pt x="75" y="119"/>
                  </a:cubicBezTo>
                  <a:cubicBezTo>
                    <a:pt x="75" y="118"/>
                    <a:pt x="75" y="118"/>
                    <a:pt x="74" y="117"/>
                  </a:cubicBezTo>
                  <a:cubicBezTo>
                    <a:pt x="72" y="115"/>
                    <a:pt x="70" y="111"/>
                    <a:pt x="68" y="109"/>
                  </a:cubicBezTo>
                  <a:cubicBezTo>
                    <a:pt x="68" y="108"/>
                    <a:pt x="66" y="103"/>
                    <a:pt x="66" y="102"/>
                  </a:cubicBezTo>
                  <a:cubicBezTo>
                    <a:pt x="65" y="101"/>
                    <a:pt x="64" y="98"/>
                    <a:pt x="64" y="97"/>
                  </a:cubicBezTo>
                  <a:lnTo>
                    <a:pt x="62" y="93"/>
                  </a:lnTo>
                  <a:lnTo>
                    <a:pt x="62" y="87"/>
                  </a:lnTo>
                  <a:lnTo>
                    <a:pt x="62" y="80"/>
                  </a:lnTo>
                  <a:cubicBezTo>
                    <a:pt x="64" y="75"/>
                    <a:pt x="65" y="71"/>
                    <a:pt x="67" y="66"/>
                  </a:cubicBezTo>
                  <a:lnTo>
                    <a:pt x="67" y="64"/>
                  </a:lnTo>
                  <a:lnTo>
                    <a:pt x="67" y="63"/>
                  </a:lnTo>
                  <a:cubicBezTo>
                    <a:pt x="67" y="62"/>
                    <a:pt x="69" y="58"/>
                    <a:pt x="71" y="55"/>
                  </a:cubicBezTo>
                  <a:cubicBezTo>
                    <a:pt x="75" y="49"/>
                    <a:pt x="80" y="42"/>
                    <a:pt x="87" y="37"/>
                  </a:cubicBezTo>
                  <a:cubicBezTo>
                    <a:pt x="93" y="34"/>
                    <a:pt x="103" y="33"/>
                    <a:pt x="109" y="26"/>
                  </a:cubicBezTo>
                  <a:cubicBezTo>
                    <a:pt x="112" y="26"/>
                    <a:pt x="115" y="25"/>
                    <a:pt x="118" y="25"/>
                  </a:cubicBezTo>
                  <a:cubicBezTo>
                    <a:pt x="121" y="25"/>
                    <a:pt x="123" y="22"/>
                    <a:pt x="121" y="20"/>
                  </a:cubicBezTo>
                  <a:cubicBezTo>
                    <a:pt x="118" y="16"/>
                    <a:pt x="115" y="13"/>
                    <a:pt x="112" y="11"/>
                  </a:cubicBezTo>
                  <a:cubicBezTo>
                    <a:pt x="109" y="3"/>
                    <a:pt x="10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39"/>
          <p:cNvGrpSpPr/>
          <p:nvPr/>
        </p:nvGrpSpPr>
        <p:grpSpPr>
          <a:xfrm>
            <a:off x="2770749" y="2034740"/>
            <a:ext cx="336759" cy="299693"/>
            <a:chOff x="2809135" y="1995590"/>
            <a:chExt cx="334851" cy="299693"/>
          </a:xfrm>
        </p:grpSpPr>
        <p:sp>
          <p:nvSpPr>
            <p:cNvPr id="688" name="Google Shape;688;p39"/>
            <p:cNvSpPr/>
            <p:nvPr/>
          </p:nvSpPr>
          <p:spPr>
            <a:xfrm rot="248407">
              <a:off x="2818743" y="2006622"/>
              <a:ext cx="315634" cy="277630"/>
            </a:xfrm>
            <a:custGeom>
              <a:avLst/>
              <a:gdLst/>
              <a:ahLst/>
              <a:cxnLst/>
              <a:rect l="l" t="t" r="r" b="b"/>
              <a:pathLst>
                <a:path w="490" h="431" extrusionOk="0">
                  <a:moveTo>
                    <a:pt x="358" y="0"/>
                  </a:moveTo>
                  <a:cubicBezTo>
                    <a:pt x="320" y="0"/>
                    <a:pt x="275" y="32"/>
                    <a:pt x="236" y="104"/>
                  </a:cubicBezTo>
                  <a:cubicBezTo>
                    <a:pt x="191" y="70"/>
                    <a:pt x="150" y="56"/>
                    <a:pt x="119" y="56"/>
                  </a:cubicBezTo>
                  <a:cubicBezTo>
                    <a:pt x="1" y="56"/>
                    <a:pt x="6" y="256"/>
                    <a:pt x="313" y="430"/>
                  </a:cubicBezTo>
                  <a:cubicBezTo>
                    <a:pt x="489" y="172"/>
                    <a:pt x="444" y="0"/>
                    <a:pt x="358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 rot="248407">
              <a:off x="2879704" y="2081769"/>
              <a:ext cx="133339" cy="149443"/>
            </a:xfrm>
            <a:custGeom>
              <a:avLst/>
              <a:gdLst/>
              <a:ahLst/>
              <a:cxnLst/>
              <a:rect l="l" t="t" r="r" b="b"/>
              <a:pathLst>
                <a:path w="207" h="232" extrusionOk="0">
                  <a:moveTo>
                    <a:pt x="22" y="0"/>
                  </a:moveTo>
                  <a:cubicBezTo>
                    <a:pt x="10" y="1"/>
                    <a:pt x="1" y="13"/>
                    <a:pt x="3" y="26"/>
                  </a:cubicBezTo>
                  <a:cubicBezTo>
                    <a:pt x="15" y="72"/>
                    <a:pt x="36" y="116"/>
                    <a:pt x="66" y="154"/>
                  </a:cubicBezTo>
                  <a:cubicBezTo>
                    <a:pt x="80" y="171"/>
                    <a:pt x="96" y="188"/>
                    <a:pt x="114" y="203"/>
                  </a:cubicBezTo>
                  <a:cubicBezTo>
                    <a:pt x="123" y="211"/>
                    <a:pt x="134" y="217"/>
                    <a:pt x="146" y="221"/>
                  </a:cubicBezTo>
                  <a:cubicBezTo>
                    <a:pt x="157" y="227"/>
                    <a:pt x="171" y="232"/>
                    <a:pt x="184" y="232"/>
                  </a:cubicBezTo>
                  <a:cubicBezTo>
                    <a:pt x="198" y="232"/>
                    <a:pt x="206" y="217"/>
                    <a:pt x="200" y="205"/>
                  </a:cubicBezTo>
                  <a:cubicBezTo>
                    <a:pt x="193" y="196"/>
                    <a:pt x="185" y="188"/>
                    <a:pt x="176" y="183"/>
                  </a:cubicBezTo>
                  <a:cubicBezTo>
                    <a:pt x="167" y="175"/>
                    <a:pt x="159" y="166"/>
                    <a:pt x="149" y="159"/>
                  </a:cubicBezTo>
                  <a:cubicBezTo>
                    <a:pt x="134" y="147"/>
                    <a:pt x="118" y="135"/>
                    <a:pt x="105" y="120"/>
                  </a:cubicBezTo>
                  <a:cubicBezTo>
                    <a:pt x="82" y="95"/>
                    <a:pt x="63" y="67"/>
                    <a:pt x="50" y="38"/>
                  </a:cubicBezTo>
                  <a:lnTo>
                    <a:pt x="90" y="34"/>
                  </a:lnTo>
                  <a:cubicBezTo>
                    <a:pt x="110" y="32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39"/>
          <p:cNvGrpSpPr/>
          <p:nvPr/>
        </p:nvGrpSpPr>
        <p:grpSpPr>
          <a:xfrm>
            <a:off x="3198395" y="1968643"/>
            <a:ext cx="336113" cy="299647"/>
            <a:chOff x="3234358" y="1929494"/>
            <a:chExt cx="334208" cy="299647"/>
          </a:xfrm>
        </p:grpSpPr>
        <p:sp>
          <p:nvSpPr>
            <p:cNvPr id="691" name="Google Shape;691;p39"/>
            <p:cNvSpPr/>
            <p:nvPr/>
          </p:nvSpPr>
          <p:spPr>
            <a:xfrm rot="248407">
              <a:off x="3243967" y="1940502"/>
              <a:ext cx="314990" cy="277630"/>
            </a:xfrm>
            <a:custGeom>
              <a:avLst/>
              <a:gdLst/>
              <a:ahLst/>
              <a:cxnLst/>
              <a:rect l="l" t="t" r="r" b="b"/>
              <a:pathLst>
                <a:path w="489" h="431" extrusionOk="0">
                  <a:moveTo>
                    <a:pt x="357" y="0"/>
                  </a:moveTo>
                  <a:cubicBezTo>
                    <a:pt x="319" y="0"/>
                    <a:pt x="274" y="32"/>
                    <a:pt x="236" y="103"/>
                  </a:cubicBezTo>
                  <a:cubicBezTo>
                    <a:pt x="191" y="70"/>
                    <a:pt x="150" y="56"/>
                    <a:pt x="119" y="56"/>
                  </a:cubicBezTo>
                  <a:cubicBezTo>
                    <a:pt x="0" y="56"/>
                    <a:pt x="4" y="255"/>
                    <a:pt x="311" y="430"/>
                  </a:cubicBezTo>
                  <a:cubicBezTo>
                    <a:pt x="489" y="172"/>
                    <a:pt x="443" y="0"/>
                    <a:pt x="357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 rot="248407">
              <a:off x="3291913" y="1995692"/>
              <a:ext cx="141713" cy="174565"/>
            </a:xfrm>
            <a:custGeom>
              <a:avLst/>
              <a:gdLst/>
              <a:ahLst/>
              <a:cxnLst/>
              <a:rect l="l" t="t" r="r" b="b"/>
              <a:pathLst>
                <a:path w="220" h="271" extrusionOk="0">
                  <a:moveTo>
                    <a:pt x="81" y="0"/>
                  </a:moveTo>
                  <a:cubicBezTo>
                    <a:pt x="48" y="0"/>
                    <a:pt x="13" y="34"/>
                    <a:pt x="8" y="67"/>
                  </a:cubicBezTo>
                  <a:cubicBezTo>
                    <a:pt x="0" y="132"/>
                    <a:pt x="65" y="174"/>
                    <a:pt x="110" y="206"/>
                  </a:cubicBezTo>
                  <a:cubicBezTo>
                    <a:pt x="123" y="215"/>
                    <a:pt x="136" y="225"/>
                    <a:pt x="147" y="236"/>
                  </a:cubicBezTo>
                  <a:cubicBezTo>
                    <a:pt x="152" y="241"/>
                    <a:pt x="157" y="246"/>
                    <a:pt x="161" y="252"/>
                  </a:cubicBezTo>
                  <a:cubicBezTo>
                    <a:pt x="167" y="259"/>
                    <a:pt x="174" y="265"/>
                    <a:pt x="183" y="269"/>
                  </a:cubicBezTo>
                  <a:cubicBezTo>
                    <a:pt x="185" y="270"/>
                    <a:pt x="188" y="271"/>
                    <a:pt x="190" y="271"/>
                  </a:cubicBezTo>
                  <a:cubicBezTo>
                    <a:pt x="198" y="271"/>
                    <a:pt x="204" y="266"/>
                    <a:pt x="206" y="259"/>
                  </a:cubicBezTo>
                  <a:cubicBezTo>
                    <a:pt x="220" y="225"/>
                    <a:pt x="179" y="193"/>
                    <a:pt x="156" y="176"/>
                  </a:cubicBezTo>
                  <a:cubicBezTo>
                    <a:pt x="130" y="158"/>
                    <a:pt x="100" y="146"/>
                    <a:pt x="76" y="126"/>
                  </a:cubicBezTo>
                  <a:cubicBezTo>
                    <a:pt x="58" y="110"/>
                    <a:pt x="37" y="84"/>
                    <a:pt x="48" y="58"/>
                  </a:cubicBezTo>
                  <a:cubicBezTo>
                    <a:pt x="54" y="47"/>
                    <a:pt x="69" y="31"/>
                    <a:pt x="83" y="31"/>
                  </a:cubicBezTo>
                  <a:cubicBezTo>
                    <a:pt x="87" y="31"/>
                    <a:pt x="92" y="33"/>
                    <a:pt x="95" y="36"/>
                  </a:cubicBezTo>
                  <a:cubicBezTo>
                    <a:pt x="98" y="38"/>
                    <a:pt x="102" y="39"/>
                    <a:pt x="105" y="39"/>
                  </a:cubicBezTo>
                  <a:cubicBezTo>
                    <a:pt x="117" y="39"/>
                    <a:pt x="127" y="25"/>
                    <a:pt x="117" y="15"/>
                  </a:cubicBezTo>
                  <a:cubicBezTo>
                    <a:pt x="106" y="4"/>
                    <a:pt x="94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39"/>
          <p:cNvGrpSpPr/>
          <p:nvPr/>
        </p:nvGrpSpPr>
        <p:grpSpPr>
          <a:xfrm>
            <a:off x="3625396" y="1901858"/>
            <a:ext cx="336160" cy="300289"/>
            <a:chOff x="3658938" y="1862708"/>
            <a:chExt cx="334255" cy="300289"/>
          </a:xfrm>
        </p:grpSpPr>
        <p:sp>
          <p:nvSpPr>
            <p:cNvPr id="694" name="Google Shape;694;p39"/>
            <p:cNvSpPr/>
            <p:nvPr/>
          </p:nvSpPr>
          <p:spPr>
            <a:xfrm rot="248407">
              <a:off x="3668571" y="1873716"/>
              <a:ext cx="314990" cy="278274"/>
            </a:xfrm>
            <a:custGeom>
              <a:avLst/>
              <a:gdLst/>
              <a:ahLst/>
              <a:cxnLst/>
              <a:rect l="l" t="t" r="r" b="b"/>
              <a:pathLst>
                <a:path w="489" h="432" extrusionOk="0">
                  <a:moveTo>
                    <a:pt x="357" y="1"/>
                  </a:moveTo>
                  <a:cubicBezTo>
                    <a:pt x="320" y="1"/>
                    <a:pt x="275" y="33"/>
                    <a:pt x="236" y="104"/>
                  </a:cubicBezTo>
                  <a:cubicBezTo>
                    <a:pt x="190" y="71"/>
                    <a:pt x="150" y="56"/>
                    <a:pt x="118" y="56"/>
                  </a:cubicBezTo>
                  <a:cubicBezTo>
                    <a:pt x="0" y="56"/>
                    <a:pt x="5" y="257"/>
                    <a:pt x="312" y="431"/>
                  </a:cubicBezTo>
                  <a:cubicBezTo>
                    <a:pt x="489" y="173"/>
                    <a:pt x="444" y="1"/>
                    <a:pt x="357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 rot="248407">
              <a:off x="3740321" y="1951612"/>
              <a:ext cx="98555" cy="130763"/>
            </a:xfrm>
            <a:custGeom>
              <a:avLst/>
              <a:gdLst/>
              <a:ahLst/>
              <a:cxnLst/>
              <a:rect l="l" t="t" r="r" b="b"/>
              <a:pathLst>
                <a:path w="153" h="203" extrusionOk="0">
                  <a:moveTo>
                    <a:pt x="38" y="1"/>
                  </a:moveTo>
                  <a:cubicBezTo>
                    <a:pt x="30" y="1"/>
                    <a:pt x="21" y="2"/>
                    <a:pt x="12" y="4"/>
                  </a:cubicBezTo>
                  <a:cubicBezTo>
                    <a:pt x="4" y="7"/>
                    <a:pt x="0" y="15"/>
                    <a:pt x="1" y="23"/>
                  </a:cubicBezTo>
                  <a:cubicBezTo>
                    <a:pt x="7" y="60"/>
                    <a:pt x="20" y="96"/>
                    <a:pt x="41" y="129"/>
                  </a:cubicBezTo>
                  <a:cubicBezTo>
                    <a:pt x="51" y="144"/>
                    <a:pt x="64" y="160"/>
                    <a:pt x="78" y="173"/>
                  </a:cubicBezTo>
                  <a:cubicBezTo>
                    <a:pt x="85" y="180"/>
                    <a:pt x="94" y="187"/>
                    <a:pt x="102" y="191"/>
                  </a:cubicBezTo>
                  <a:cubicBezTo>
                    <a:pt x="111" y="198"/>
                    <a:pt x="122" y="201"/>
                    <a:pt x="133" y="202"/>
                  </a:cubicBezTo>
                  <a:cubicBezTo>
                    <a:pt x="145" y="201"/>
                    <a:pt x="152" y="188"/>
                    <a:pt x="147" y="178"/>
                  </a:cubicBezTo>
                  <a:cubicBezTo>
                    <a:pt x="142" y="170"/>
                    <a:pt x="136" y="163"/>
                    <a:pt x="129" y="158"/>
                  </a:cubicBezTo>
                  <a:cubicBezTo>
                    <a:pt x="122" y="152"/>
                    <a:pt x="115" y="145"/>
                    <a:pt x="110" y="141"/>
                  </a:cubicBezTo>
                  <a:cubicBezTo>
                    <a:pt x="96" y="130"/>
                    <a:pt x="84" y="117"/>
                    <a:pt x="73" y="104"/>
                  </a:cubicBezTo>
                  <a:cubicBezTo>
                    <a:pt x="56" y="82"/>
                    <a:pt x="44" y="57"/>
                    <a:pt x="36" y="30"/>
                  </a:cubicBezTo>
                  <a:cubicBezTo>
                    <a:pt x="40" y="29"/>
                    <a:pt x="45" y="29"/>
                    <a:pt x="50" y="29"/>
                  </a:cubicBezTo>
                  <a:cubicBezTo>
                    <a:pt x="66" y="29"/>
                    <a:pt x="82" y="34"/>
                    <a:pt x="96" y="42"/>
                  </a:cubicBezTo>
                  <a:cubicBezTo>
                    <a:pt x="97" y="43"/>
                    <a:pt x="99" y="44"/>
                    <a:pt x="100" y="44"/>
                  </a:cubicBezTo>
                  <a:cubicBezTo>
                    <a:pt x="106" y="44"/>
                    <a:pt x="110" y="35"/>
                    <a:pt x="105" y="30"/>
                  </a:cubicBezTo>
                  <a:cubicBezTo>
                    <a:pt x="88" y="11"/>
                    <a:pt x="63" y="1"/>
                    <a:pt x="38" y="1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9"/>
          <p:cNvGrpSpPr/>
          <p:nvPr/>
        </p:nvGrpSpPr>
        <p:grpSpPr>
          <a:xfrm>
            <a:off x="1573337" y="2962277"/>
            <a:ext cx="336759" cy="299693"/>
            <a:chOff x="2809135" y="1995590"/>
            <a:chExt cx="334851" cy="299693"/>
          </a:xfrm>
        </p:grpSpPr>
        <p:sp>
          <p:nvSpPr>
            <p:cNvPr id="697" name="Google Shape;697;p39"/>
            <p:cNvSpPr/>
            <p:nvPr/>
          </p:nvSpPr>
          <p:spPr>
            <a:xfrm rot="248407">
              <a:off x="2818743" y="2006622"/>
              <a:ext cx="315634" cy="277630"/>
            </a:xfrm>
            <a:custGeom>
              <a:avLst/>
              <a:gdLst/>
              <a:ahLst/>
              <a:cxnLst/>
              <a:rect l="l" t="t" r="r" b="b"/>
              <a:pathLst>
                <a:path w="490" h="431" extrusionOk="0">
                  <a:moveTo>
                    <a:pt x="358" y="0"/>
                  </a:moveTo>
                  <a:cubicBezTo>
                    <a:pt x="320" y="0"/>
                    <a:pt x="275" y="32"/>
                    <a:pt x="236" y="104"/>
                  </a:cubicBezTo>
                  <a:cubicBezTo>
                    <a:pt x="191" y="70"/>
                    <a:pt x="150" y="56"/>
                    <a:pt x="119" y="56"/>
                  </a:cubicBezTo>
                  <a:cubicBezTo>
                    <a:pt x="1" y="56"/>
                    <a:pt x="6" y="256"/>
                    <a:pt x="313" y="430"/>
                  </a:cubicBezTo>
                  <a:cubicBezTo>
                    <a:pt x="489" y="172"/>
                    <a:pt x="444" y="0"/>
                    <a:pt x="358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 rot="248407">
              <a:off x="2879704" y="2081769"/>
              <a:ext cx="133339" cy="149443"/>
            </a:xfrm>
            <a:custGeom>
              <a:avLst/>
              <a:gdLst/>
              <a:ahLst/>
              <a:cxnLst/>
              <a:rect l="l" t="t" r="r" b="b"/>
              <a:pathLst>
                <a:path w="207" h="232" extrusionOk="0">
                  <a:moveTo>
                    <a:pt x="22" y="0"/>
                  </a:moveTo>
                  <a:cubicBezTo>
                    <a:pt x="10" y="1"/>
                    <a:pt x="1" y="13"/>
                    <a:pt x="3" y="26"/>
                  </a:cubicBezTo>
                  <a:cubicBezTo>
                    <a:pt x="15" y="72"/>
                    <a:pt x="36" y="116"/>
                    <a:pt x="66" y="154"/>
                  </a:cubicBezTo>
                  <a:cubicBezTo>
                    <a:pt x="80" y="171"/>
                    <a:pt x="96" y="188"/>
                    <a:pt x="114" y="203"/>
                  </a:cubicBezTo>
                  <a:cubicBezTo>
                    <a:pt x="123" y="211"/>
                    <a:pt x="134" y="217"/>
                    <a:pt x="146" y="221"/>
                  </a:cubicBezTo>
                  <a:cubicBezTo>
                    <a:pt x="157" y="227"/>
                    <a:pt x="171" y="232"/>
                    <a:pt x="184" y="232"/>
                  </a:cubicBezTo>
                  <a:cubicBezTo>
                    <a:pt x="198" y="232"/>
                    <a:pt x="206" y="217"/>
                    <a:pt x="200" y="205"/>
                  </a:cubicBezTo>
                  <a:cubicBezTo>
                    <a:pt x="193" y="196"/>
                    <a:pt x="185" y="188"/>
                    <a:pt x="176" y="183"/>
                  </a:cubicBezTo>
                  <a:cubicBezTo>
                    <a:pt x="167" y="175"/>
                    <a:pt x="159" y="166"/>
                    <a:pt x="149" y="159"/>
                  </a:cubicBezTo>
                  <a:cubicBezTo>
                    <a:pt x="134" y="147"/>
                    <a:pt x="118" y="135"/>
                    <a:pt x="105" y="120"/>
                  </a:cubicBezTo>
                  <a:cubicBezTo>
                    <a:pt x="82" y="95"/>
                    <a:pt x="63" y="67"/>
                    <a:pt x="50" y="38"/>
                  </a:cubicBezTo>
                  <a:lnTo>
                    <a:pt x="90" y="34"/>
                  </a:lnTo>
                  <a:cubicBezTo>
                    <a:pt x="110" y="32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39"/>
          <p:cNvGrpSpPr/>
          <p:nvPr/>
        </p:nvGrpSpPr>
        <p:grpSpPr>
          <a:xfrm>
            <a:off x="2001009" y="2896268"/>
            <a:ext cx="336113" cy="299647"/>
            <a:chOff x="3234358" y="1929494"/>
            <a:chExt cx="334208" cy="299647"/>
          </a:xfrm>
        </p:grpSpPr>
        <p:sp>
          <p:nvSpPr>
            <p:cNvPr id="700" name="Google Shape;700;p39"/>
            <p:cNvSpPr/>
            <p:nvPr/>
          </p:nvSpPr>
          <p:spPr>
            <a:xfrm rot="248407">
              <a:off x="3243967" y="1940502"/>
              <a:ext cx="314990" cy="277630"/>
            </a:xfrm>
            <a:custGeom>
              <a:avLst/>
              <a:gdLst/>
              <a:ahLst/>
              <a:cxnLst/>
              <a:rect l="l" t="t" r="r" b="b"/>
              <a:pathLst>
                <a:path w="489" h="431" extrusionOk="0">
                  <a:moveTo>
                    <a:pt x="357" y="0"/>
                  </a:moveTo>
                  <a:cubicBezTo>
                    <a:pt x="319" y="0"/>
                    <a:pt x="274" y="32"/>
                    <a:pt x="236" y="103"/>
                  </a:cubicBezTo>
                  <a:cubicBezTo>
                    <a:pt x="191" y="70"/>
                    <a:pt x="150" y="56"/>
                    <a:pt x="119" y="56"/>
                  </a:cubicBezTo>
                  <a:cubicBezTo>
                    <a:pt x="0" y="56"/>
                    <a:pt x="4" y="255"/>
                    <a:pt x="311" y="430"/>
                  </a:cubicBezTo>
                  <a:cubicBezTo>
                    <a:pt x="489" y="172"/>
                    <a:pt x="443" y="0"/>
                    <a:pt x="357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 rot="248407">
              <a:off x="3291913" y="1995692"/>
              <a:ext cx="141713" cy="174565"/>
            </a:xfrm>
            <a:custGeom>
              <a:avLst/>
              <a:gdLst/>
              <a:ahLst/>
              <a:cxnLst/>
              <a:rect l="l" t="t" r="r" b="b"/>
              <a:pathLst>
                <a:path w="220" h="271" extrusionOk="0">
                  <a:moveTo>
                    <a:pt x="81" y="0"/>
                  </a:moveTo>
                  <a:cubicBezTo>
                    <a:pt x="48" y="0"/>
                    <a:pt x="13" y="34"/>
                    <a:pt x="8" y="67"/>
                  </a:cubicBezTo>
                  <a:cubicBezTo>
                    <a:pt x="0" y="132"/>
                    <a:pt x="65" y="174"/>
                    <a:pt x="110" y="206"/>
                  </a:cubicBezTo>
                  <a:cubicBezTo>
                    <a:pt x="123" y="215"/>
                    <a:pt x="136" y="225"/>
                    <a:pt x="147" y="236"/>
                  </a:cubicBezTo>
                  <a:cubicBezTo>
                    <a:pt x="152" y="241"/>
                    <a:pt x="157" y="246"/>
                    <a:pt x="161" y="252"/>
                  </a:cubicBezTo>
                  <a:cubicBezTo>
                    <a:pt x="167" y="259"/>
                    <a:pt x="174" y="265"/>
                    <a:pt x="183" y="269"/>
                  </a:cubicBezTo>
                  <a:cubicBezTo>
                    <a:pt x="185" y="270"/>
                    <a:pt x="188" y="271"/>
                    <a:pt x="190" y="271"/>
                  </a:cubicBezTo>
                  <a:cubicBezTo>
                    <a:pt x="198" y="271"/>
                    <a:pt x="204" y="266"/>
                    <a:pt x="206" y="259"/>
                  </a:cubicBezTo>
                  <a:cubicBezTo>
                    <a:pt x="220" y="225"/>
                    <a:pt x="179" y="193"/>
                    <a:pt x="156" y="176"/>
                  </a:cubicBezTo>
                  <a:cubicBezTo>
                    <a:pt x="130" y="158"/>
                    <a:pt x="100" y="146"/>
                    <a:pt x="76" y="126"/>
                  </a:cubicBezTo>
                  <a:cubicBezTo>
                    <a:pt x="58" y="110"/>
                    <a:pt x="37" y="84"/>
                    <a:pt x="48" y="58"/>
                  </a:cubicBezTo>
                  <a:cubicBezTo>
                    <a:pt x="54" y="47"/>
                    <a:pt x="69" y="31"/>
                    <a:pt x="83" y="31"/>
                  </a:cubicBezTo>
                  <a:cubicBezTo>
                    <a:pt x="87" y="31"/>
                    <a:pt x="92" y="33"/>
                    <a:pt x="95" y="36"/>
                  </a:cubicBezTo>
                  <a:cubicBezTo>
                    <a:pt x="98" y="38"/>
                    <a:pt x="102" y="39"/>
                    <a:pt x="105" y="39"/>
                  </a:cubicBezTo>
                  <a:cubicBezTo>
                    <a:pt x="117" y="39"/>
                    <a:pt x="127" y="25"/>
                    <a:pt x="117" y="15"/>
                  </a:cubicBezTo>
                  <a:cubicBezTo>
                    <a:pt x="106" y="4"/>
                    <a:pt x="94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9"/>
          <p:cNvGrpSpPr/>
          <p:nvPr/>
        </p:nvGrpSpPr>
        <p:grpSpPr>
          <a:xfrm>
            <a:off x="5695376" y="4141446"/>
            <a:ext cx="423025" cy="377908"/>
            <a:chOff x="3630951" y="1891448"/>
            <a:chExt cx="324929" cy="291911"/>
          </a:xfrm>
        </p:grpSpPr>
        <p:sp>
          <p:nvSpPr>
            <p:cNvPr id="703" name="Google Shape;703;p39"/>
            <p:cNvSpPr/>
            <p:nvPr/>
          </p:nvSpPr>
          <p:spPr>
            <a:xfrm rot="248407">
              <a:off x="3640314" y="1902148"/>
              <a:ext cx="306202" cy="270510"/>
            </a:xfrm>
            <a:custGeom>
              <a:avLst/>
              <a:gdLst/>
              <a:ahLst/>
              <a:cxnLst/>
              <a:rect l="l" t="t" r="r" b="b"/>
              <a:pathLst>
                <a:path w="489" h="432" extrusionOk="0">
                  <a:moveTo>
                    <a:pt x="357" y="1"/>
                  </a:moveTo>
                  <a:cubicBezTo>
                    <a:pt x="320" y="1"/>
                    <a:pt x="275" y="33"/>
                    <a:pt x="236" y="104"/>
                  </a:cubicBezTo>
                  <a:cubicBezTo>
                    <a:pt x="190" y="71"/>
                    <a:pt x="150" y="56"/>
                    <a:pt x="118" y="56"/>
                  </a:cubicBezTo>
                  <a:cubicBezTo>
                    <a:pt x="0" y="56"/>
                    <a:pt x="5" y="257"/>
                    <a:pt x="312" y="431"/>
                  </a:cubicBezTo>
                  <a:cubicBezTo>
                    <a:pt x="489" y="173"/>
                    <a:pt x="444" y="1"/>
                    <a:pt x="357" y="1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 rot="248407">
              <a:off x="3710063" y="1977872"/>
              <a:ext cx="95805" cy="127115"/>
            </a:xfrm>
            <a:custGeom>
              <a:avLst/>
              <a:gdLst/>
              <a:ahLst/>
              <a:cxnLst/>
              <a:rect l="l" t="t" r="r" b="b"/>
              <a:pathLst>
                <a:path w="153" h="203" extrusionOk="0">
                  <a:moveTo>
                    <a:pt x="38" y="1"/>
                  </a:moveTo>
                  <a:cubicBezTo>
                    <a:pt x="30" y="1"/>
                    <a:pt x="21" y="2"/>
                    <a:pt x="12" y="4"/>
                  </a:cubicBezTo>
                  <a:cubicBezTo>
                    <a:pt x="4" y="7"/>
                    <a:pt x="0" y="15"/>
                    <a:pt x="1" y="23"/>
                  </a:cubicBezTo>
                  <a:cubicBezTo>
                    <a:pt x="7" y="60"/>
                    <a:pt x="20" y="96"/>
                    <a:pt x="41" y="129"/>
                  </a:cubicBezTo>
                  <a:cubicBezTo>
                    <a:pt x="51" y="144"/>
                    <a:pt x="64" y="160"/>
                    <a:pt x="78" y="173"/>
                  </a:cubicBezTo>
                  <a:cubicBezTo>
                    <a:pt x="85" y="180"/>
                    <a:pt x="94" y="187"/>
                    <a:pt x="102" y="191"/>
                  </a:cubicBezTo>
                  <a:cubicBezTo>
                    <a:pt x="111" y="198"/>
                    <a:pt x="122" y="201"/>
                    <a:pt x="133" y="202"/>
                  </a:cubicBezTo>
                  <a:cubicBezTo>
                    <a:pt x="145" y="201"/>
                    <a:pt x="152" y="188"/>
                    <a:pt x="147" y="178"/>
                  </a:cubicBezTo>
                  <a:cubicBezTo>
                    <a:pt x="142" y="170"/>
                    <a:pt x="136" y="163"/>
                    <a:pt x="129" y="158"/>
                  </a:cubicBezTo>
                  <a:cubicBezTo>
                    <a:pt x="122" y="152"/>
                    <a:pt x="115" y="145"/>
                    <a:pt x="110" y="141"/>
                  </a:cubicBezTo>
                  <a:cubicBezTo>
                    <a:pt x="96" y="130"/>
                    <a:pt x="84" y="117"/>
                    <a:pt x="73" y="104"/>
                  </a:cubicBezTo>
                  <a:cubicBezTo>
                    <a:pt x="56" y="82"/>
                    <a:pt x="44" y="57"/>
                    <a:pt x="36" y="30"/>
                  </a:cubicBezTo>
                  <a:cubicBezTo>
                    <a:pt x="40" y="29"/>
                    <a:pt x="45" y="29"/>
                    <a:pt x="50" y="29"/>
                  </a:cubicBezTo>
                  <a:cubicBezTo>
                    <a:pt x="66" y="29"/>
                    <a:pt x="82" y="34"/>
                    <a:pt x="96" y="42"/>
                  </a:cubicBezTo>
                  <a:cubicBezTo>
                    <a:pt x="97" y="43"/>
                    <a:pt x="99" y="44"/>
                    <a:pt x="100" y="44"/>
                  </a:cubicBezTo>
                  <a:cubicBezTo>
                    <a:pt x="106" y="44"/>
                    <a:pt x="110" y="35"/>
                    <a:pt x="105" y="30"/>
                  </a:cubicBezTo>
                  <a:cubicBezTo>
                    <a:pt x="88" y="11"/>
                    <a:pt x="63" y="1"/>
                    <a:pt x="38" y="1"/>
                  </a:cubicBezTo>
                  <a:close/>
                </a:path>
              </a:pathLst>
            </a:custGeom>
            <a:solidFill>
              <a:srgbClr val="FFFFFF">
                <a:alpha val="29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705;p39"/>
          <p:cNvSpPr txBox="1"/>
          <p:nvPr/>
        </p:nvSpPr>
        <p:spPr>
          <a:xfrm>
            <a:off x="6194595" y="4141450"/>
            <a:ext cx="273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Drinking enough liquids</a:t>
            </a:r>
            <a:endParaRPr sz="16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39"/>
          <p:cNvSpPr txBox="1"/>
          <p:nvPr/>
        </p:nvSpPr>
        <p:spPr>
          <a:xfrm>
            <a:off x="6194595" y="4383946"/>
            <a:ext cx="273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Helps to stay hydrated </a:t>
            </a:r>
            <a:endParaRPr sz="12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0"/>
          <p:cNvSpPr txBox="1"/>
          <p:nvPr/>
        </p:nvSpPr>
        <p:spPr>
          <a:xfrm>
            <a:off x="0" y="122054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2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Keeping Track of Your Cycle</a:t>
            </a:r>
            <a:endParaRPr sz="372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grpSp>
        <p:nvGrpSpPr>
          <p:cNvPr id="712" name="Google Shape;712;p40"/>
          <p:cNvGrpSpPr/>
          <p:nvPr/>
        </p:nvGrpSpPr>
        <p:grpSpPr>
          <a:xfrm>
            <a:off x="457193" y="1596878"/>
            <a:ext cx="8590806" cy="3482557"/>
            <a:chOff x="457199" y="1204666"/>
            <a:chExt cx="8387002" cy="3482557"/>
          </a:xfrm>
        </p:grpSpPr>
        <p:grpSp>
          <p:nvGrpSpPr>
            <p:cNvPr id="713" name="Google Shape;713;p40"/>
            <p:cNvGrpSpPr/>
            <p:nvPr/>
          </p:nvGrpSpPr>
          <p:grpSpPr>
            <a:xfrm>
              <a:off x="5422529" y="1426577"/>
              <a:ext cx="3255546" cy="3236460"/>
              <a:chOff x="5422529" y="1426577"/>
              <a:chExt cx="3255546" cy="3236460"/>
            </a:xfrm>
          </p:grpSpPr>
          <p:grpSp>
            <p:nvGrpSpPr>
              <p:cNvPr id="714" name="Google Shape;714;p40"/>
              <p:cNvGrpSpPr/>
              <p:nvPr/>
            </p:nvGrpSpPr>
            <p:grpSpPr>
              <a:xfrm>
                <a:off x="5422529" y="1426577"/>
                <a:ext cx="3255546" cy="3236460"/>
                <a:chOff x="5422529" y="1426577"/>
                <a:chExt cx="3255546" cy="3236460"/>
              </a:xfrm>
            </p:grpSpPr>
            <p:sp>
              <p:nvSpPr>
                <p:cNvPr id="715" name="Google Shape;715;p40"/>
                <p:cNvSpPr/>
                <p:nvPr/>
              </p:nvSpPr>
              <p:spPr>
                <a:xfrm rot="5400000">
                  <a:off x="5215986" y="1633121"/>
                  <a:ext cx="3236460" cy="282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2" h="18364" extrusionOk="0">
                      <a:moveTo>
                        <a:pt x="22200" y="0"/>
                      </a:moveTo>
                      <a:cubicBezTo>
                        <a:pt x="22104" y="0"/>
                        <a:pt x="22005" y="51"/>
                        <a:pt x="21909" y="51"/>
                      </a:cubicBezTo>
                      <a:cubicBezTo>
                        <a:pt x="21906" y="51"/>
                        <a:pt x="21903" y="51"/>
                        <a:pt x="21900" y="51"/>
                      </a:cubicBezTo>
                      <a:cubicBezTo>
                        <a:pt x="21897" y="51"/>
                        <a:pt x="21894" y="51"/>
                        <a:pt x="21890" y="51"/>
                      </a:cubicBezTo>
                      <a:cubicBezTo>
                        <a:pt x="21793" y="51"/>
                        <a:pt x="21693" y="98"/>
                        <a:pt x="21596" y="98"/>
                      </a:cubicBezTo>
                      <a:cubicBezTo>
                        <a:pt x="21593" y="98"/>
                        <a:pt x="21591" y="98"/>
                        <a:pt x="21589" y="98"/>
                      </a:cubicBezTo>
                      <a:cubicBezTo>
                        <a:pt x="21485" y="97"/>
                        <a:pt x="21382" y="51"/>
                        <a:pt x="21279" y="51"/>
                      </a:cubicBezTo>
                      <a:cubicBezTo>
                        <a:pt x="21175" y="51"/>
                        <a:pt x="21072" y="105"/>
                        <a:pt x="20970" y="106"/>
                      </a:cubicBezTo>
                      <a:cubicBezTo>
                        <a:pt x="20961" y="106"/>
                        <a:pt x="20953" y="106"/>
                        <a:pt x="20945" y="106"/>
                      </a:cubicBezTo>
                      <a:cubicBezTo>
                        <a:pt x="20861" y="106"/>
                        <a:pt x="20778" y="98"/>
                        <a:pt x="20694" y="98"/>
                      </a:cubicBezTo>
                      <a:cubicBezTo>
                        <a:pt x="20682" y="98"/>
                        <a:pt x="20670" y="98"/>
                        <a:pt x="20659" y="98"/>
                      </a:cubicBezTo>
                      <a:cubicBezTo>
                        <a:pt x="20657" y="98"/>
                        <a:pt x="20656" y="98"/>
                        <a:pt x="20654" y="98"/>
                      </a:cubicBezTo>
                      <a:cubicBezTo>
                        <a:pt x="20556" y="98"/>
                        <a:pt x="20454" y="32"/>
                        <a:pt x="20355" y="32"/>
                      </a:cubicBezTo>
                      <a:cubicBezTo>
                        <a:pt x="20352" y="32"/>
                        <a:pt x="20349" y="32"/>
                        <a:pt x="20345" y="32"/>
                      </a:cubicBezTo>
                      <a:cubicBezTo>
                        <a:pt x="20243" y="35"/>
                        <a:pt x="20143" y="114"/>
                        <a:pt x="20039" y="118"/>
                      </a:cubicBezTo>
                      <a:cubicBezTo>
                        <a:pt x="19935" y="124"/>
                        <a:pt x="19836" y="170"/>
                        <a:pt x="19731" y="176"/>
                      </a:cubicBezTo>
                      <a:cubicBezTo>
                        <a:pt x="19729" y="177"/>
                        <a:pt x="19726" y="177"/>
                        <a:pt x="19724" y="177"/>
                      </a:cubicBezTo>
                      <a:cubicBezTo>
                        <a:pt x="19624" y="177"/>
                        <a:pt x="19519" y="61"/>
                        <a:pt x="19421" y="61"/>
                      </a:cubicBezTo>
                      <a:cubicBezTo>
                        <a:pt x="19418" y="61"/>
                        <a:pt x="19415" y="61"/>
                        <a:pt x="19413" y="61"/>
                      </a:cubicBezTo>
                      <a:cubicBezTo>
                        <a:pt x="19309" y="69"/>
                        <a:pt x="19215" y="193"/>
                        <a:pt x="19112" y="201"/>
                      </a:cubicBezTo>
                      <a:cubicBezTo>
                        <a:pt x="19106" y="201"/>
                        <a:pt x="19101" y="202"/>
                        <a:pt x="19095" y="202"/>
                      </a:cubicBezTo>
                      <a:cubicBezTo>
                        <a:pt x="18996" y="202"/>
                        <a:pt x="18893" y="132"/>
                        <a:pt x="18795" y="132"/>
                      </a:cubicBezTo>
                      <a:cubicBezTo>
                        <a:pt x="18791" y="132"/>
                        <a:pt x="18788" y="133"/>
                        <a:pt x="18784" y="133"/>
                      </a:cubicBezTo>
                      <a:cubicBezTo>
                        <a:pt x="18775" y="133"/>
                        <a:pt x="18765" y="133"/>
                        <a:pt x="18756" y="133"/>
                      </a:cubicBezTo>
                      <a:cubicBezTo>
                        <a:pt x="18665" y="133"/>
                        <a:pt x="18573" y="112"/>
                        <a:pt x="18481" y="112"/>
                      </a:cubicBezTo>
                      <a:cubicBezTo>
                        <a:pt x="18475" y="112"/>
                        <a:pt x="18469" y="112"/>
                        <a:pt x="18463" y="113"/>
                      </a:cubicBezTo>
                      <a:cubicBezTo>
                        <a:pt x="18356" y="116"/>
                        <a:pt x="18251" y="248"/>
                        <a:pt x="18145" y="249"/>
                      </a:cubicBezTo>
                      <a:cubicBezTo>
                        <a:pt x="18143" y="249"/>
                        <a:pt x="18142" y="249"/>
                        <a:pt x="18141" y="249"/>
                      </a:cubicBezTo>
                      <a:cubicBezTo>
                        <a:pt x="18035" y="249"/>
                        <a:pt x="17929" y="193"/>
                        <a:pt x="17822" y="192"/>
                      </a:cubicBezTo>
                      <a:cubicBezTo>
                        <a:pt x="17716" y="191"/>
                        <a:pt x="17609" y="157"/>
                        <a:pt x="17501" y="156"/>
                      </a:cubicBezTo>
                      <a:cubicBezTo>
                        <a:pt x="17395" y="154"/>
                        <a:pt x="17288" y="128"/>
                        <a:pt x="17182" y="126"/>
                      </a:cubicBezTo>
                      <a:cubicBezTo>
                        <a:pt x="17074" y="125"/>
                        <a:pt x="16967" y="120"/>
                        <a:pt x="16859" y="118"/>
                      </a:cubicBezTo>
                      <a:cubicBezTo>
                        <a:pt x="16858" y="118"/>
                        <a:pt x="16856" y="118"/>
                        <a:pt x="16855" y="118"/>
                      </a:cubicBezTo>
                      <a:cubicBezTo>
                        <a:pt x="16751" y="118"/>
                        <a:pt x="16645" y="193"/>
                        <a:pt x="16541" y="193"/>
                      </a:cubicBezTo>
                      <a:cubicBezTo>
                        <a:pt x="16539" y="193"/>
                        <a:pt x="16538" y="193"/>
                        <a:pt x="16536" y="193"/>
                      </a:cubicBezTo>
                      <a:cubicBezTo>
                        <a:pt x="16531" y="193"/>
                        <a:pt x="16525" y="193"/>
                        <a:pt x="16519" y="193"/>
                      </a:cubicBezTo>
                      <a:cubicBezTo>
                        <a:pt x="16423" y="193"/>
                        <a:pt x="16328" y="209"/>
                        <a:pt x="16232" y="209"/>
                      </a:cubicBezTo>
                      <a:cubicBezTo>
                        <a:pt x="16227" y="209"/>
                        <a:pt x="16221" y="209"/>
                        <a:pt x="16215" y="209"/>
                      </a:cubicBezTo>
                      <a:cubicBezTo>
                        <a:pt x="16108" y="208"/>
                        <a:pt x="16002" y="131"/>
                        <a:pt x="15894" y="129"/>
                      </a:cubicBezTo>
                      <a:cubicBezTo>
                        <a:pt x="15789" y="129"/>
                        <a:pt x="15683" y="94"/>
                        <a:pt x="15577" y="94"/>
                      </a:cubicBezTo>
                      <a:cubicBezTo>
                        <a:pt x="15575" y="94"/>
                        <a:pt x="15574" y="94"/>
                        <a:pt x="15572" y="94"/>
                      </a:cubicBezTo>
                      <a:cubicBezTo>
                        <a:pt x="15465" y="95"/>
                        <a:pt x="15360" y="171"/>
                        <a:pt x="15252" y="174"/>
                      </a:cubicBezTo>
                      <a:cubicBezTo>
                        <a:pt x="15249" y="174"/>
                        <a:pt x="15246" y="174"/>
                        <a:pt x="15243" y="174"/>
                      </a:cubicBezTo>
                      <a:cubicBezTo>
                        <a:pt x="15145" y="174"/>
                        <a:pt x="15046" y="125"/>
                        <a:pt x="14948" y="125"/>
                      </a:cubicBezTo>
                      <a:cubicBezTo>
                        <a:pt x="14945" y="125"/>
                        <a:pt x="14942" y="125"/>
                        <a:pt x="14939" y="125"/>
                      </a:cubicBezTo>
                      <a:cubicBezTo>
                        <a:pt x="14836" y="129"/>
                        <a:pt x="14737" y="221"/>
                        <a:pt x="14633" y="226"/>
                      </a:cubicBezTo>
                      <a:cubicBezTo>
                        <a:pt x="14631" y="226"/>
                        <a:pt x="14629" y="226"/>
                        <a:pt x="14628" y="226"/>
                      </a:cubicBezTo>
                      <a:cubicBezTo>
                        <a:pt x="14529" y="226"/>
                        <a:pt x="14425" y="133"/>
                        <a:pt x="14325" y="133"/>
                      </a:cubicBezTo>
                      <a:cubicBezTo>
                        <a:pt x="14323" y="133"/>
                        <a:pt x="14321" y="133"/>
                        <a:pt x="14319" y="133"/>
                      </a:cubicBezTo>
                      <a:cubicBezTo>
                        <a:pt x="14216" y="137"/>
                        <a:pt x="14117" y="269"/>
                        <a:pt x="14013" y="274"/>
                      </a:cubicBezTo>
                      <a:cubicBezTo>
                        <a:pt x="14012" y="274"/>
                        <a:pt x="14010" y="274"/>
                        <a:pt x="14008" y="274"/>
                      </a:cubicBezTo>
                      <a:cubicBezTo>
                        <a:pt x="13909" y="274"/>
                        <a:pt x="13805" y="174"/>
                        <a:pt x="13704" y="174"/>
                      </a:cubicBezTo>
                      <a:cubicBezTo>
                        <a:pt x="13702" y="174"/>
                        <a:pt x="13701" y="174"/>
                        <a:pt x="13699" y="174"/>
                      </a:cubicBezTo>
                      <a:cubicBezTo>
                        <a:pt x="13596" y="179"/>
                        <a:pt x="13493" y="226"/>
                        <a:pt x="13390" y="229"/>
                      </a:cubicBezTo>
                      <a:cubicBezTo>
                        <a:pt x="13386" y="229"/>
                        <a:pt x="13381" y="229"/>
                        <a:pt x="13377" y="229"/>
                      </a:cubicBezTo>
                      <a:cubicBezTo>
                        <a:pt x="13280" y="229"/>
                        <a:pt x="13184" y="198"/>
                        <a:pt x="13088" y="198"/>
                      </a:cubicBezTo>
                      <a:cubicBezTo>
                        <a:pt x="13085" y="198"/>
                        <a:pt x="13082" y="198"/>
                        <a:pt x="13079" y="198"/>
                      </a:cubicBezTo>
                      <a:cubicBezTo>
                        <a:pt x="12975" y="200"/>
                        <a:pt x="12872" y="209"/>
                        <a:pt x="12770" y="210"/>
                      </a:cubicBezTo>
                      <a:cubicBezTo>
                        <a:pt x="12666" y="210"/>
                        <a:pt x="12563" y="273"/>
                        <a:pt x="12461" y="273"/>
                      </a:cubicBezTo>
                      <a:cubicBezTo>
                        <a:pt x="12460" y="273"/>
                        <a:pt x="12460" y="273"/>
                        <a:pt x="12459" y="273"/>
                      </a:cubicBezTo>
                      <a:cubicBezTo>
                        <a:pt x="12365" y="273"/>
                        <a:pt x="12270" y="286"/>
                        <a:pt x="12175" y="286"/>
                      </a:cubicBezTo>
                      <a:cubicBezTo>
                        <a:pt x="12166" y="286"/>
                        <a:pt x="12156" y="286"/>
                        <a:pt x="12147" y="286"/>
                      </a:cubicBezTo>
                      <a:cubicBezTo>
                        <a:pt x="12044" y="284"/>
                        <a:pt x="11944" y="180"/>
                        <a:pt x="11841" y="174"/>
                      </a:cubicBezTo>
                      <a:cubicBezTo>
                        <a:pt x="11808" y="172"/>
                        <a:pt x="11774" y="172"/>
                        <a:pt x="11741" y="172"/>
                      </a:cubicBezTo>
                      <a:cubicBezTo>
                        <a:pt x="11693" y="172"/>
                        <a:pt x="11644" y="173"/>
                        <a:pt x="11596" y="173"/>
                      </a:cubicBezTo>
                      <a:cubicBezTo>
                        <a:pt x="11573" y="173"/>
                        <a:pt x="11550" y="173"/>
                        <a:pt x="11527" y="172"/>
                      </a:cubicBezTo>
                      <a:cubicBezTo>
                        <a:pt x="11524" y="172"/>
                        <a:pt x="11522" y="172"/>
                        <a:pt x="11519" y="172"/>
                      </a:cubicBezTo>
                      <a:cubicBezTo>
                        <a:pt x="11420" y="172"/>
                        <a:pt x="11319" y="228"/>
                        <a:pt x="11218" y="228"/>
                      </a:cubicBezTo>
                      <a:cubicBezTo>
                        <a:pt x="11217" y="228"/>
                        <a:pt x="11215" y="228"/>
                        <a:pt x="11213" y="228"/>
                      </a:cubicBezTo>
                      <a:cubicBezTo>
                        <a:pt x="11109" y="224"/>
                        <a:pt x="11006" y="156"/>
                        <a:pt x="10902" y="156"/>
                      </a:cubicBezTo>
                      <a:cubicBezTo>
                        <a:pt x="10900" y="156"/>
                        <a:pt x="10898" y="156"/>
                        <a:pt x="10897" y="156"/>
                      </a:cubicBezTo>
                      <a:cubicBezTo>
                        <a:pt x="10794" y="156"/>
                        <a:pt x="10691" y="189"/>
                        <a:pt x="10589" y="189"/>
                      </a:cubicBezTo>
                      <a:lnTo>
                        <a:pt x="10277" y="189"/>
                      </a:lnTo>
                      <a:cubicBezTo>
                        <a:pt x="10175" y="189"/>
                        <a:pt x="10070" y="161"/>
                        <a:pt x="9969" y="161"/>
                      </a:cubicBezTo>
                      <a:cubicBezTo>
                        <a:pt x="9967" y="161"/>
                        <a:pt x="9965" y="161"/>
                        <a:pt x="9964" y="161"/>
                      </a:cubicBezTo>
                      <a:cubicBezTo>
                        <a:pt x="9861" y="163"/>
                        <a:pt x="9755" y="180"/>
                        <a:pt x="9651" y="182"/>
                      </a:cubicBezTo>
                      <a:cubicBezTo>
                        <a:pt x="9547" y="184"/>
                        <a:pt x="9445" y="228"/>
                        <a:pt x="9341" y="230"/>
                      </a:cubicBezTo>
                      <a:cubicBezTo>
                        <a:pt x="9235" y="233"/>
                        <a:pt x="9134" y="298"/>
                        <a:pt x="9030" y="302"/>
                      </a:cubicBezTo>
                      <a:cubicBezTo>
                        <a:pt x="9021" y="302"/>
                        <a:pt x="9012" y="302"/>
                        <a:pt x="9003" y="302"/>
                      </a:cubicBezTo>
                      <a:cubicBezTo>
                        <a:pt x="8915" y="302"/>
                        <a:pt x="8825" y="285"/>
                        <a:pt x="8737" y="285"/>
                      </a:cubicBezTo>
                      <a:cubicBezTo>
                        <a:pt x="8730" y="285"/>
                        <a:pt x="8723" y="285"/>
                        <a:pt x="8717" y="285"/>
                      </a:cubicBezTo>
                      <a:cubicBezTo>
                        <a:pt x="8713" y="285"/>
                        <a:pt x="8709" y="285"/>
                        <a:pt x="8705" y="285"/>
                      </a:cubicBezTo>
                      <a:cubicBezTo>
                        <a:pt x="8609" y="285"/>
                        <a:pt x="8511" y="238"/>
                        <a:pt x="8414" y="238"/>
                      </a:cubicBezTo>
                      <a:cubicBezTo>
                        <a:pt x="8410" y="238"/>
                        <a:pt x="8406" y="238"/>
                        <a:pt x="8402" y="238"/>
                      </a:cubicBezTo>
                      <a:cubicBezTo>
                        <a:pt x="8350" y="240"/>
                        <a:pt x="8298" y="240"/>
                        <a:pt x="8246" y="240"/>
                      </a:cubicBezTo>
                      <a:cubicBezTo>
                        <a:pt x="8194" y="240"/>
                        <a:pt x="8142" y="240"/>
                        <a:pt x="8090" y="241"/>
                      </a:cubicBezTo>
                      <a:cubicBezTo>
                        <a:pt x="7986" y="246"/>
                        <a:pt x="7884" y="314"/>
                        <a:pt x="7780" y="318"/>
                      </a:cubicBezTo>
                      <a:cubicBezTo>
                        <a:pt x="7777" y="319"/>
                        <a:pt x="7774" y="319"/>
                        <a:pt x="7770" y="319"/>
                      </a:cubicBezTo>
                      <a:cubicBezTo>
                        <a:pt x="7673" y="319"/>
                        <a:pt x="7575" y="276"/>
                        <a:pt x="7477" y="276"/>
                      </a:cubicBezTo>
                      <a:cubicBezTo>
                        <a:pt x="7473" y="276"/>
                        <a:pt x="7470" y="276"/>
                        <a:pt x="7466" y="276"/>
                      </a:cubicBezTo>
                      <a:cubicBezTo>
                        <a:pt x="7461" y="276"/>
                        <a:pt x="7456" y="276"/>
                        <a:pt x="7451" y="276"/>
                      </a:cubicBezTo>
                      <a:cubicBezTo>
                        <a:pt x="7356" y="276"/>
                        <a:pt x="7260" y="239"/>
                        <a:pt x="7164" y="239"/>
                      </a:cubicBezTo>
                      <a:cubicBezTo>
                        <a:pt x="7161" y="239"/>
                        <a:pt x="7157" y="239"/>
                        <a:pt x="7153" y="239"/>
                      </a:cubicBezTo>
                      <a:cubicBezTo>
                        <a:pt x="7049" y="242"/>
                        <a:pt x="6945" y="255"/>
                        <a:pt x="6841" y="258"/>
                      </a:cubicBezTo>
                      <a:cubicBezTo>
                        <a:pt x="6737" y="260"/>
                        <a:pt x="6634" y="323"/>
                        <a:pt x="6530" y="325"/>
                      </a:cubicBezTo>
                      <a:cubicBezTo>
                        <a:pt x="6426" y="327"/>
                        <a:pt x="6322" y="341"/>
                        <a:pt x="6218" y="343"/>
                      </a:cubicBezTo>
                      <a:cubicBezTo>
                        <a:pt x="6114" y="344"/>
                        <a:pt x="6010" y="365"/>
                        <a:pt x="5906" y="366"/>
                      </a:cubicBezTo>
                      <a:cubicBezTo>
                        <a:pt x="5802" y="366"/>
                        <a:pt x="5698" y="313"/>
                        <a:pt x="5593" y="312"/>
                      </a:cubicBezTo>
                      <a:cubicBezTo>
                        <a:pt x="5489" y="312"/>
                        <a:pt x="5385" y="303"/>
                        <a:pt x="5281" y="302"/>
                      </a:cubicBezTo>
                      <a:cubicBezTo>
                        <a:pt x="5177" y="299"/>
                        <a:pt x="5075" y="252"/>
                        <a:pt x="4971" y="249"/>
                      </a:cubicBezTo>
                      <a:cubicBezTo>
                        <a:pt x="4968" y="249"/>
                        <a:pt x="4966" y="249"/>
                        <a:pt x="4963" y="249"/>
                      </a:cubicBezTo>
                      <a:cubicBezTo>
                        <a:pt x="4865" y="249"/>
                        <a:pt x="4765" y="306"/>
                        <a:pt x="4667" y="306"/>
                      </a:cubicBezTo>
                      <a:cubicBezTo>
                        <a:pt x="4664" y="306"/>
                        <a:pt x="4660" y="306"/>
                        <a:pt x="4657" y="306"/>
                      </a:cubicBezTo>
                      <a:cubicBezTo>
                        <a:pt x="4547" y="302"/>
                        <a:pt x="4439" y="278"/>
                        <a:pt x="4330" y="275"/>
                      </a:cubicBezTo>
                      <a:cubicBezTo>
                        <a:pt x="4327" y="275"/>
                        <a:pt x="4324" y="275"/>
                        <a:pt x="4321" y="275"/>
                      </a:cubicBezTo>
                      <a:cubicBezTo>
                        <a:pt x="4218" y="275"/>
                        <a:pt x="4112" y="344"/>
                        <a:pt x="4008" y="344"/>
                      </a:cubicBezTo>
                      <a:cubicBezTo>
                        <a:pt x="4006" y="344"/>
                        <a:pt x="4004" y="344"/>
                        <a:pt x="4001" y="344"/>
                      </a:cubicBezTo>
                      <a:cubicBezTo>
                        <a:pt x="3893" y="341"/>
                        <a:pt x="3786" y="275"/>
                        <a:pt x="3676" y="273"/>
                      </a:cubicBezTo>
                      <a:cubicBezTo>
                        <a:pt x="3567" y="271"/>
                        <a:pt x="3458" y="243"/>
                        <a:pt x="3349" y="243"/>
                      </a:cubicBezTo>
                      <a:cubicBezTo>
                        <a:pt x="3241" y="243"/>
                        <a:pt x="3132" y="296"/>
                        <a:pt x="3023" y="297"/>
                      </a:cubicBezTo>
                      <a:cubicBezTo>
                        <a:pt x="2914" y="298"/>
                        <a:pt x="2806" y="309"/>
                        <a:pt x="2697" y="313"/>
                      </a:cubicBezTo>
                      <a:cubicBezTo>
                        <a:pt x="2681" y="313"/>
                        <a:pt x="2664" y="313"/>
                        <a:pt x="2648" y="313"/>
                      </a:cubicBezTo>
                      <a:cubicBezTo>
                        <a:pt x="2584" y="313"/>
                        <a:pt x="2520" y="311"/>
                        <a:pt x="2456" y="311"/>
                      </a:cubicBezTo>
                      <a:cubicBezTo>
                        <a:pt x="2428" y="311"/>
                        <a:pt x="2399" y="312"/>
                        <a:pt x="2371" y="313"/>
                      </a:cubicBezTo>
                      <a:cubicBezTo>
                        <a:pt x="2261" y="317"/>
                        <a:pt x="2153" y="314"/>
                        <a:pt x="2044" y="320"/>
                      </a:cubicBezTo>
                      <a:cubicBezTo>
                        <a:pt x="1935" y="325"/>
                        <a:pt x="1827" y="344"/>
                        <a:pt x="1719" y="352"/>
                      </a:cubicBezTo>
                      <a:cubicBezTo>
                        <a:pt x="1709" y="353"/>
                        <a:pt x="1699" y="353"/>
                        <a:pt x="1690" y="353"/>
                      </a:cubicBezTo>
                      <a:cubicBezTo>
                        <a:pt x="1601" y="353"/>
                        <a:pt x="1510" y="327"/>
                        <a:pt x="1422" y="327"/>
                      </a:cubicBezTo>
                      <a:cubicBezTo>
                        <a:pt x="1411" y="327"/>
                        <a:pt x="1400" y="328"/>
                        <a:pt x="1389" y="328"/>
                      </a:cubicBezTo>
                      <a:cubicBezTo>
                        <a:pt x="1280" y="339"/>
                        <a:pt x="1179" y="410"/>
                        <a:pt x="1070" y="422"/>
                      </a:cubicBezTo>
                      <a:cubicBezTo>
                        <a:pt x="1063" y="423"/>
                        <a:pt x="1056" y="424"/>
                        <a:pt x="1048" y="424"/>
                      </a:cubicBezTo>
                      <a:cubicBezTo>
                        <a:pt x="952" y="424"/>
                        <a:pt x="850" y="364"/>
                        <a:pt x="752" y="364"/>
                      </a:cubicBezTo>
                      <a:cubicBezTo>
                        <a:pt x="745" y="364"/>
                        <a:pt x="738" y="365"/>
                        <a:pt x="731" y="365"/>
                      </a:cubicBezTo>
                      <a:cubicBezTo>
                        <a:pt x="623" y="374"/>
                        <a:pt x="515" y="417"/>
                        <a:pt x="404" y="424"/>
                      </a:cubicBezTo>
                      <a:cubicBezTo>
                        <a:pt x="293" y="430"/>
                        <a:pt x="218" y="463"/>
                        <a:pt x="107" y="466"/>
                      </a:cubicBezTo>
                      <a:cubicBezTo>
                        <a:pt x="55" y="615"/>
                        <a:pt x="65" y="613"/>
                        <a:pt x="65" y="769"/>
                      </a:cubicBezTo>
                      <a:cubicBezTo>
                        <a:pt x="65" y="927"/>
                        <a:pt x="113" y="927"/>
                        <a:pt x="113" y="1085"/>
                      </a:cubicBezTo>
                      <a:cubicBezTo>
                        <a:pt x="113" y="1242"/>
                        <a:pt x="85" y="1242"/>
                        <a:pt x="85" y="1400"/>
                      </a:cubicBezTo>
                      <a:cubicBezTo>
                        <a:pt x="85" y="1558"/>
                        <a:pt x="41" y="1558"/>
                        <a:pt x="41" y="1715"/>
                      </a:cubicBezTo>
                      <a:cubicBezTo>
                        <a:pt x="41" y="1872"/>
                        <a:pt x="130" y="1872"/>
                        <a:pt x="130" y="2030"/>
                      </a:cubicBezTo>
                      <a:cubicBezTo>
                        <a:pt x="130" y="2187"/>
                        <a:pt x="42" y="2187"/>
                        <a:pt x="42" y="2345"/>
                      </a:cubicBezTo>
                      <a:cubicBezTo>
                        <a:pt x="42" y="2501"/>
                        <a:pt x="134" y="2501"/>
                        <a:pt x="134" y="2659"/>
                      </a:cubicBezTo>
                      <a:cubicBezTo>
                        <a:pt x="134" y="2817"/>
                        <a:pt x="127" y="2817"/>
                        <a:pt x="127" y="2975"/>
                      </a:cubicBezTo>
                      <a:cubicBezTo>
                        <a:pt x="127" y="3131"/>
                        <a:pt x="36" y="3132"/>
                        <a:pt x="36" y="3290"/>
                      </a:cubicBezTo>
                      <a:cubicBezTo>
                        <a:pt x="36" y="3447"/>
                        <a:pt x="43" y="3448"/>
                        <a:pt x="43" y="3604"/>
                      </a:cubicBezTo>
                      <a:cubicBezTo>
                        <a:pt x="43" y="3762"/>
                        <a:pt x="24" y="3762"/>
                        <a:pt x="24" y="3920"/>
                      </a:cubicBezTo>
                      <a:cubicBezTo>
                        <a:pt x="24" y="4077"/>
                        <a:pt x="27" y="4077"/>
                        <a:pt x="27" y="4235"/>
                      </a:cubicBezTo>
                      <a:cubicBezTo>
                        <a:pt x="27" y="4393"/>
                        <a:pt x="51" y="4393"/>
                        <a:pt x="51" y="4549"/>
                      </a:cubicBezTo>
                      <a:cubicBezTo>
                        <a:pt x="51" y="4707"/>
                        <a:pt x="113" y="4707"/>
                        <a:pt x="113" y="4865"/>
                      </a:cubicBezTo>
                      <a:cubicBezTo>
                        <a:pt x="113" y="5022"/>
                        <a:pt x="99" y="5022"/>
                        <a:pt x="99" y="5180"/>
                      </a:cubicBezTo>
                      <a:cubicBezTo>
                        <a:pt x="99" y="5338"/>
                        <a:pt x="45" y="5338"/>
                        <a:pt x="45" y="5495"/>
                      </a:cubicBezTo>
                      <a:cubicBezTo>
                        <a:pt x="45" y="5653"/>
                        <a:pt x="107" y="5653"/>
                        <a:pt x="107" y="5811"/>
                      </a:cubicBezTo>
                      <a:cubicBezTo>
                        <a:pt x="107" y="5968"/>
                        <a:pt x="58" y="5968"/>
                        <a:pt x="58" y="6125"/>
                      </a:cubicBezTo>
                      <a:cubicBezTo>
                        <a:pt x="58" y="6283"/>
                        <a:pt x="96" y="6283"/>
                        <a:pt x="96" y="6440"/>
                      </a:cubicBezTo>
                      <a:cubicBezTo>
                        <a:pt x="96" y="6598"/>
                        <a:pt x="121" y="6598"/>
                        <a:pt x="121" y="6756"/>
                      </a:cubicBezTo>
                      <a:cubicBezTo>
                        <a:pt x="121" y="6914"/>
                        <a:pt x="143" y="6914"/>
                        <a:pt x="143" y="7071"/>
                      </a:cubicBezTo>
                      <a:cubicBezTo>
                        <a:pt x="143" y="7229"/>
                        <a:pt x="83" y="7229"/>
                        <a:pt x="83" y="7387"/>
                      </a:cubicBezTo>
                      <a:cubicBezTo>
                        <a:pt x="83" y="7544"/>
                        <a:pt x="37" y="7544"/>
                        <a:pt x="37" y="7702"/>
                      </a:cubicBezTo>
                      <a:cubicBezTo>
                        <a:pt x="37" y="7860"/>
                        <a:pt x="85" y="7860"/>
                        <a:pt x="85" y="8017"/>
                      </a:cubicBezTo>
                      <a:cubicBezTo>
                        <a:pt x="85" y="8175"/>
                        <a:pt x="88" y="8175"/>
                        <a:pt x="88" y="8333"/>
                      </a:cubicBezTo>
                      <a:cubicBezTo>
                        <a:pt x="88" y="8489"/>
                        <a:pt x="127" y="8490"/>
                        <a:pt x="127" y="8647"/>
                      </a:cubicBezTo>
                      <a:cubicBezTo>
                        <a:pt x="127" y="8805"/>
                        <a:pt x="1" y="8806"/>
                        <a:pt x="1" y="8964"/>
                      </a:cubicBezTo>
                      <a:cubicBezTo>
                        <a:pt x="1" y="9121"/>
                        <a:pt x="34" y="9120"/>
                        <a:pt x="34" y="9278"/>
                      </a:cubicBezTo>
                      <a:cubicBezTo>
                        <a:pt x="34" y="9435"/>
                        <a:pt x="26" y="9435"/>
                        <a:pt x="26" y="9593"/>
                      </a:cubicBezTo>
                      <a:cubicBezTo>
                        <a:pt x="26" y="9751"/>
                        <a:pt x="11" y="9751"/>
                        <a:pt x="11" y="9909"/>
                      </a:cubicBezTo>
                      <a:cubicBezTo>
                        <a:pt x="11" y="10066"/>
                        <a:pt x="93" y="10066"/>
                        <a:pt x="93" y="10224"/>
                      </a:cubicBezTo>
                      <a:cubicBezTo>
                        <a:pt x="93" y="10382"/>
                        <a:pt x="119" y="10382"/>
                        <a:pt x="119" y="10539"/>
                      </a:cubicBezTo>
                      <a:cubicBezTo>
                        <a:pt x="119" y="10697"/>
                        <a:pt x="3" y="10697"/>
                        <a:pt x="3" y="10855"/>
                      </a:cubicBezTo>
                      <a:cubicBezTo>
                        <a:pt x="3" y="11012"/>
                        <a:pt x="61" y="11012"/>
                        <a:pt x="61" y="11170"/>
                      </a:cubicBezTo>
                      <a:cubicBezTo>
                        <a:pt x="61" y="11328"/>
                        <a:pt x="108" y="11328"/>
                        <a:pt x="108" y="11486"/>
                      </a:cubicBezTo>
                      <a:cubicBezTo>
                        <a:pt x="108" y="11643"/>
                        <a:pt x="45" y="11643"/>
                        <a:pt x="45" y="11801"/>
                      </a:cubicBezTo>
                      <a:cubicBezTo>
                        <a:pt x="45" y="11959"/>
                        <a:pt x="55" y="11959"/>
                        <a:pt x="55" y="12116"/>
                      </a:cubicBezTo>
                      <a:cubicBezTo>
                        <a:pt x="55" y="12274"/>
                        <a:pt x="31" y="12274"/>
                        <a:pt x="31" y="12432"/>
                      </a:cubicBezTo>
                      <a:cubicBezTo>
                        <a:pt x="31" y="12589"/>
                        <a:pt x="76" y="12589"/>
                        <a:pt x="76" y="12747"/>
                      </a:cubicBezTo>
                      <a:cubicBezTo>
                        <a:pt x="76" y="12905"/>
                        <a:pt x="94" y="12905"/>
                        <a:pt x="94" y="13062"/>
                      </a:cubicBezTo>
                      <a:cubicBezTo>
                        <a:pt x="94" y="13220"/>
                        <a:pt x="8" y="13220"/>
                        <a:pt x="8" y="13378"/>
                      </a:cubicBezTo>
                      <a:cubicBezTo>
                        <a:pt x="8" y="13536"/>
                        <a:pt x="80" y="13536"/>
                        <a:pt x="80" y="13693"/>
                      </a:cubicBezTo>
                      <a:cubicBezTo>
                        <a:pt x="80" y="13851"/>
                        <a:pt x="119" y="13851"/>
                        <a:pt x="119" y="14009"/>
                      </a:cubicBezTo>
                      <a:cubicBezTo>
                        <a:pt x="119" y="14167"/>
                        <a:pt x="142" y="14166"/>
                        <a:pt x="142" y="14325"/>
                      </a:cubicBezTo>
                      <a:cubicBezTo>
                        <a:pt x="142" y="14483"/>
                        <a:pt x="94" y="14483"/>
                        <a:pt x="94" y="14640"/>
                      </a:cubicBezTo>
                      <a:cubicBezTo>
                        <a:pt x="94" y="14798"/>
                        <a:pt x="23" y="14798"/>
                        <a:pt x="23" y="14956"/>
                      </a:cubicBezTo>
                      <a:cubicBezTo>
                        <a:pt x="23" y="15114"/>
                        <a:pt x="121" y="15114"/>
                        <a:pt x="121" y="15271"/>
                      </a:cubicBezTo>
                      <a:cubicBezTo>
                        <a:pt x="121" y="15429"/>
                        <a:pt x="100" y="15430"/>
                        <a:pt x="100" y="15588"/>
                      </a:cubicBezTo>
                      <a:cubicBezTo>
                        <a:pt x="100" y="15745"/>
                        <a:pt x="50" y="15745"/>
                        <a:pt x="50" y="15904"/>
                      </a:cubicBezTo>
                      <a:cubicBezTo>
                        <a:pt x="50" y="16008"/>
                        <a:pt x="29" y="16119"/>
                        <a:pt x="42" y="16220"/>
                      </a:cubicBezTo>
                      <a:cubicBezTo>
                        <a:pt x="55" y="16324"/>
                        <a:pt x="153" y="16412"/>
                        <a:pt x="179" y="16510"/>
                      </a:cubicBezTo>
                      <a:cubicBezTo>
                        <a:pt x="204" y="16610"/>
                        <a:pt x="147" y="16742"/>
                        <a:pt x="187" y="16837"/>
                      </a:cubicBezTo>
                      <a:cubicBezTo>
                        <a:pt x="225" y="16932"/>
                        <a:pt x="311" y="17014"/>
                        <a:pt x="362" y="17103"/>
                      </a:cubicBezTo>
                      <a:cubicBezTo>
                        <a:pt x="413" y="17192"/>
                        <a:pt x="520" y="17246"/>
                        <a:pt x="581" y="17329"/>
                      </a:cubicBezTo>
                      <a:cubicBezTo>
                        <a:pt x="643" y="17411"/>
                        <a:pt x="660" y="17534"/>
                        <a:pt x="732" y="17609"/>
                      </a:cubicBezTo>
                      <a:cubicBezTo>
                        <a:pt x="804" y="17682"/>
                        <a:pt x="929" y="17698"/>
                        <a:pt x="1010" y="17762"/>
                      </a:cubicBezTo>
                      <a:cubicBezTo>
                        <a:pt x="1091" y="17827"/>
                        <a:pt x="1179" y="17871"/>
                        <a:pt x="1268" y="17924"/>
                      </a:cubicBezTo>
                      <a:cubicBezTo>
                        <a:pt x="1356" y="17977"/>
                        <a:pt x="1431" y="18047"/>
                        <a:pt x="1528" y="18087"/>
                      </a:cubicBezTo>
                      <a:cubicBezTo>
                        <a:pt x="1623" y="18128"/>
                        <a:pt x="1710" y="18187"/>
                        <a:pt x="1810" y="18214"/>
                      </a:cubicBezTo>
                      <a:cubicBezTo>
                        <a:pt x="1910" y="18242"/>
                        <a:pt x="2015" y="18230"/>
                        <a:pt x="2119" y="18244"/>
                      </a:cubicBezTo>
                      <a:cubicBezTo>
                        <a:pt x="2141" y="18247"/>
                        <a:pt x="2163" y="18248"/>
                        <a:pt x="2186" y="18248"/>
                      </a:cubicBezTo>
                      <a:cubicBezTo>
                        <a:pt x="2264" y="18248"/>
                        <a:pt x="2343" y="18233"/>
                        <a:pt x="2424" y="18233"/>
                      </a:cubicBezTo>
                      <a:cubicBezTo>
                        <a:pt x="2580" y="18233"/>
                        <a:pt x="2580" y="18310"/>
                        <a:pt x="2737" y="18310"/>
                      </a:cubicBezTo>
                      <a:cubicBezTo>
                        <a:pt x="2892" y="18310"/>
                        <a:pt x="2892" y="18347"/>
                        <a:pt x="3047" y="18347"/>
                      </a:cubicBezTo>
                      <a:cubicBezTo>
                        <a:pt x="3204" y="18347"/>
                        <a:pt x="3204" y="18275"/>
                        <a:pt x="3359" y="18275"/>
                      </a:cubicBezTo>
                      <a:cubicBezTo>
                        <a:pt x="3515" y="18275"/>
                        <a:pt x="3515" y="18260"/>
                        <a:pt x="3670" y="18260"/>
                      </a:cubicBezTo>
                      <a:cubicBezTo>
                        <a:pt x="3827" y="18260"/>
                        <a:pt x="3827" y="18244"/>
                        <a:pt x="3982" y="18244"/>
                      </a:cubicBezTo>
                      <a:cubicBezTo>
                        <a:pt x="4138" y="18244"/>
                        <a:pt x="4138" y="18338"/>
                        <a:pt x="4293" y="18338"/>
                      </a:cubicBezTo>
                      <a:cubicBezTo>
                        <a:pt x="4449" y="18338"/>
                        <a:pt x="4450" y="18292"/>
                        <a:pt x="4605" y="18292"/>
                      </a:cubicBezTo>
                      <a:cubicBezTo>
                        <a:pt x="4761" y="18292"/>
                        <a:pt x="4761" y="18235"/>
                        <a:pt x="4916" y="18235"/>
                      </a:cubicBezTo>
                      <a:cubicBezTo>
                        <a:pt x="5073" y="18235"/>
                        <a:pt x="5073" y="18257"/>
                        <a:pt x="5228" y="18257"/>
                      </a:cubicBezTo>
                      <a:cubicBezTo>
                        <a:pt x="5384" y="18257"/>
                        <a:pt x="5384" y="18220"/>
                        <a:pt x="5540" y="18220"/>
                      </a:cubicBezTo>
                      <a:cubicBezTo>
                        <a:pt x="5696" y="18220"/>
                        <a:pt x="5696" y="18324"/>
                        <a:pt x="5851" y="18324"/>
                      </a:cubicBezTo>
                      <a:cubicBezTo>
                        <a:pt x="6007" y="18324"/>
                        <a:pt x="6007" y="18318"/>
                        <a:pt x="6163" y="18318"/>
                      </a:cubicBezTo>
                      <a:cubicBezTo>
                        <a:pt x="6319" y="18318"/>
                        <a:pt x="6319" y="18332"/>
                        <a:pt x="6474" y="18332"/>
                      </a:cubicBezTo>
                      <a:cubicBezTo>
                        <a:pt x="6631" y="18332"/>
                        <a:pt x="6631" y="18330"/>
                        <a:pt x="6786" y="18330"/>
                      </a:cubicBezTo>
                      <a:cubicBezTo>
                        <a:pt x="6942" y="18330"/>
                        <a:pt x="6942" y="18336"/>
                        <a:pt x="7097" y="18336"/>
                      </a:cubicBezTo>
                      <a:cubicBezTo>
                        <a:pt x="7254" y="18336"/>
                        <a:pt x="7254" y="18226"/>
                        <a:pt x="7409" y="18226"/>
                      </a:cubicBezTo>
                      <a:lnTo>
                        <a:pt x="7721" y="18226"/>
                      </a:lnTo>
                      <a:cubicBezTo>
                        <a:pt x="7877" y="18226"/>
                        <a:pt x="7877" y="18242"/>
                        <a:pt x="8032" y="18242"/>
                      </a:cubicBezTo>
                      <a:cubicBezTo>
                        <a:pt x="8189" y="18242"/>
                        <a:pt x="8188" y="18339"/>
                        <a:pt x="8344" y="18339"/>
                      </a:cubicBezTo>
                      <a:cubicBezTo>
                        <a:pt x="8500" y="18339"/>
                        <a:pt x="8500" y="18317"/>
                        <a:pt x="8655" y="18317"/>
                      </a:cubicBezTo>
                      <a:cubicBezTo>
                        <a:pt x="8812" y="18317"/>
                        <a:pt x="8812" y="18333"/>
                        <a:pt x="8967" y="18333"/>
                      </a:cubicBezTo>
                      <a:cubicBezTo>
                        <a:pt x="9122" y="18333"/>
                        <a:pt x="9122" y="18234"/>
                        <a:pt x="9279" y="18234"/>
                      </a:cubicBezTo>
                      <a:cubicBezTo>
                        <a:pt x="9435" y="18234"/>
                        <a:pt x="9435" y="18223"/>
                        <a:pt x="9590" y="18223"/>
                      </a:cubicBezTo>
                      <a:cubicBezTo>
                        <a:pt x="9747" y="18223"/>
                        <a:pt x="9745" y="18359"/>
                        <a:pt x="9902" y="18359"/>
                      </a:cubicBezTo>
                      <a:cubicBezTo>
                        <a:pt x="10057" y="18359"/>
                        <a:pt x="10057" y="18294"/>
                        <a:pt x="10213" y="18294"/>
                      </a:cubicBezTo>
                      <a:cubicBezTo>
                        <a:pt x="10368" y="18294"/>
                        <a:pt x="10368" y="18350"/>
                        <a:pt x="10524" y="18350"/>
                      </a:cubicBezTo>
                      <a:cubicBezTo>
                        <a:pt x="10679" y="18350"/>
                        <a:pt x="10679" y="18263"/>
                        <a:pt x="10835" y="18263"/>
                      </a:cubicBezTo>
                      <a:cubicBezTo>
                        <a:pt x="10990" y="18263"/>
                        <a:pt x="10991" y="18364"/>
                        <a:pt x="11147" y="18364"/>
                      </a:cubicBezTo>
                      <a:cubicBezTo>
                        <a:pt x="11302" y="18364"/>
                        <a:pt x="11302" y="18267"/>
                        <a:pt x="11458" y="18267"/>
                      </a:cubicBezTo>
                      <a:cubicBezTo>
                        <a:pt x="11613" y="18267"/>
                        <a:pt x="11613" y="18225"/>
                        <a:pt x="11769" y="18225"/>
                      </a:cubicBezTo>
                      <a:cubicBezTo>
                        <a:pt x="11925" y="18225"/>
                        <a:pt x="11925" y="18302"/>
                        <a:pt x="12081" y="18302"/>
                      </a:cubicBezTo>
                      <a:cubicBezTo>
                        <a:pt x="12236" y="18302"/>
                        <a:pt x="12236" y="18253"/>
                        <a:pt x="12393" y="18253"/>
                      </a:cubicBezTo>
                      <a:cubicBezTo>
                        <a:pt x="12548" y="18253"/>
                        <a:pt x="12548" y="18274"/>
                        <a:pt x="12704" y="18274"/>
                      </a:cubicBezTo>
                      <a:cubicBezTo>
                        <a:pt x="12860" y="18274"/>
                        <a:pt x="12860" y="18239"/>
                        <a:pt x="13016" y="18239"/>
                      </a:cubicBezTo>
                      <a:cubicBezTo>
                        <a:pt x="13171" y="18239"/>
                        <a:pt x="13171" y="18292"/>
                        <a:pt x="13326" y="18292"/>
                      </a:cubicBezTo>
                      <a:cubicBezTo>
                        <a:pt x="13482" y="18292"/>
                        <a:pt x="13482" y="18275"/>
                        <a:pt x="13637" y="18275"/>
                      </a:cubicBezTo>
                      <a:cubicBezTo>
                        <a:pt x="13794" y="18275"/>
                        <a:pt x="13794" y="18328"/>
                        <a:pt x="13949" y="18328"/>
                      </a:cubicBezTo>
                      <a:cubicBezTo>
                        <a:pt x="14105" y="18328"/>
                        <a:pt x="14105" y="18281"/>
                        <a:pt x="14260" y="18281"/>
                      </a:cubicBezTo>
                      <a:cubicBezTo>
                        <a:pt x="14417" y="18281"/>
                        <a:pt x="14417" y="18338"/>
                        <a:pt x="14572" y="18338"/>
                      </a:cubicBezTo>
                      <a:cubicBezTo>
                        <a:pt x="14728" y="18338"/>
                        <a:pt x="14728" y="18247"/>
                        <a:pt x="14884" y="18247"/>
                      </a:cubicBezTo>
                      <a:cubicBezTo>
                        <a:pt x="15040" y="18247"/>
                        <a:pt x="15040" y="18277"/>
                        <a:pt x="15195" y="18277"/>
                      </a:cubicBezTo>
                      <a:cubicBezTo>
                        <a:pt x="15352" y="18277"/>
                        <a:pt x="15352" y="18333"/>
                        <a:pt x="15507" y="18333"/>
                      </a:cubicBezTo>
                      <a:cubicBezTo>
                        <a:pt x="15663" y="18333"/>
                        <a:pt x="15663" y="18307"/>
                        <a:pt x="15818" y="18307"/>
                      </a:cubicBezTo>
                      <a:cubicBezTo>
                        <a:pt x="15974" y="18307"/>
                        <a:pt x="15975" y="18245"/>
                        <a:pt x="16130" y="18245"/>
                      </a:cubicBezTo>
                      <a:cubicBezTo>
                        <a:pt x="16286" y="18245"/>
                        <a:pt x="16286" y="18310"/>
                        <a:pt x="16442" y="18310"/>
                      </a:cubicBezTo>
                      <a:cubicBezTo>
                        <a:pt x="16598" y="18310"/>
                        <a:pt x="16598" y="18349"/>
                        <a:pt x="16753" y="18349"/>
                      </a:cubicBezTo>
                      <a:cubicBezTo>
                        <a:pt x="16910" y="18349"/>
                        <a:pt x="16910" y="18356"/>
                        <a:pt x="17065" y="18356"/>
                      </a:cubicBezTo>
                      <a:cubicBezTo>
                        <a:pt x="17221" y="18356"/>
                        <a:pt x="17221" y="18295"/>
                        <a:pt x="17377" y="18295"/>
                      </a:cubicBezTo>
                      <a:cubicBezTo>
                        <a:pt x="17533" y="18295"/>
                        <a:pt x="17533" y="18322"/>
                        <a:pt x="17688" y="18322"/>
                      </a:cubicBezTo>
                      <a:cubicBezTo>
                        <a:pt x="17845" y="18322"/>
                        <a:pt x="17845" y="18254"/>
                        <a:pt x="18000" y="18254"/>
                      </a:cubicBezTo>
                      <a:cubicBezTo>
                        <a:pt x="18157" y="18254"/>
                        <a:pt x="18157" y="18238"/>
                        <a:pt x="18312" y="18238"/>
                      </a:cubicBezTo>
                      <a:cubicBezTo>
                        <a:pt x="18468" y="18238"/>
                        <a:pt x="18468" y="18304"/>
                        <a:pt x="18624" y="18304"/>
                      </a:cubicBezTo>
                      <a:cubicBezTo>
                        <a:pt x="18780" y="18304"/>
                        <a:pt x="18780" y="18264"/>
                        <a:pt x="18935" y="18264"/>
                      </a:cubicBezTo>
                      <a:cubicBezTo>
                        <a:pt x="19092" y="18264"/>
                        <a:pt x="19092" y="18335"/>
                        <a:pt x="19247" y="18335"/>
                      </a:cubicBezTo>
                      <a:cubicBezTo>
                        <a:pt x="19403" y="18335"/>
                        <a:pt x="19403" y="18229"/>
                        <a:pt x="19559" y="18229"/>
                      </a:cubicBezTo>
                      <a:cubicBezTo>
                        <a:pt x="19715" y="18229"/>
                        <a:pt x="19715" y="18305"/>
                        <a:pt x="19871" y="18305"/>
                      </a:cubicBezTo>
                      <a:cubicBezTo>
                        <a:pt x="20027" y="18305"/>
                        <a:pt x="20027" y="18271"/>
                        <a:pt x="20182" y="18271"/>
                      </a:cubicBezTo>
                      <a:cubicBezTo>
                        <a:pt x="20339" y="18271"/>
                        <a:pt x="20339" y="18342"/>
                        <a:pt x="20494" y="18342"/>
                      </a:cubicBezTo>
                      <a:cubicBezTo>
                        <a:pt x="20651" y="18342"/>
                        <a:pt x="20651" y="18336"/>
                        <a:pt x="20806" y="18336"/>
                      </a:cubicBezTo>
                      <a:cubicBezTo>
                        <a:pt x="20962" y="18336"/>
                        <a:pt x="20963" y="18359"/>
                        <a:pt x="21118" y="18359"/>
                      </a:cubicBezTo>
                      <a:cubicBezTo>
                        <a:pt x="21274" y="18359"/>
                        <a:pt x="21274" y="18318"/>
                        <a:pt x="21430" y="18318"/>
                      </a:cubicBezTo>
                      <a:cubicBezTo>
                        <a:pt x="21586" y="18318"/>
                        <a:pt x="21586" y="18226"/>
                        <a:pt x="21742" y="18226"/>
                      </a:cubicBezTo>
                      <a:cubicBezTo>
                        <a:pt x="21898" y="18226"/>
                        <a:pt x="21898" y="18345"/>
                        <a:pt x="22054" y="18345"/>
                      </a:cubicBezTo>
                      <a:cubicBezTo>
                        <a:pt x="22210" y="18345"/>
                        <a:pt x="22210" y="18307"/>
                        <a:pt x="22365" y="18307"/>
                      </a:cubicBezTo>
                      <a:cubicBezTo>
                        <a:pt x="22521" y="18307"/>
                        <a:pt x="22522" y="18279"/>
                        <a:pt x="22677" y="18279"/>
                      </a:cubicBezTo>
                      <a:cubicBezTo>
                        <a:pt x="22833" y="18279"/>
                        <a:pt x="22833" y="18233"/>
                        <a:pt x="22989" y="18233"/>
                      </a:cubicBezTo>
                      <a:cubicBezTo>
                        <a:pt x="23145" y="18233"/>
                        <a:pt x="23145" y="18321"/>
                        <a:pt x="23300" y="18321"/>
                      </a:cubicBezTo>
                      <a:cubicBezTo>
                        <a:pt x="23457" y="18321"/>
                        <a:pt x="23457" y="18355"/>
                        <a:pt x="23612" y="18355"/>
                      </a:cubicBezTo>
                      <a:cubicBezTo>
                        <a:pt x="23769" y="18355"/>
                        <a:pt x="23769" y="18271"/>
                        <a:pt x="23924" y="18271"/>
                      </a:cubicBezTo>
                      <a:cubicBezTo>
                        <a:pt x="24081" y="18271"/>
                        <a:pt x="24081" y="18347"/>
                        <a:pt x="24236" y="18347"/>
                      </a:cubicBezTo>
                      <a:cubicBezTo>
                        <a:pt x="24393" y="18347"/>
                        <a:pt x="24393" y="18271"/>
                        <a:pt x="24548" y="18271"/>
                      </a:cubicBezTo>
                      <a:cubicBezTo>
                        <a:pt x="24704" y="18271"/>
                        <a:pt x="24705" y="18317"/>
                        <a:pt x="24860" y="18317"/>
                      </a:cubicBezTo>
                      <a:cubicBezTo>
                        <a:pt x="25017" y="18317"/>
                        <a:pt x="25017" y="18257"/>
                        <a:pt x="25172" y="18257"/>
                      </a:cubicBezTo>
                      <a:cubicBezTo>
                        <a:pt x="25329" y="18257"/>
                        <a:pt x="25329" y="18345"/>
                        <a:pt x="25484" y="18345"/>
                      </a:cubicBezTo>
                      <a:cubicBezTo>
                        <a:pt x="25640" y="18345"/>
                        <a:pt x="25640" y="18361"/>
                        <a:pt x="25796" y="18361"/>
                      </a:cubicBezTo>
                      <a:cubicBezTo>
                        <a:pt x="25952" y="18361"/>
                        <a:pt x="25953" y="18275"/>
                        <a:pt x="26109" y="18275"/>
                      </a:cubicBezTo>
                      <a:cubicBezTo>
                        <a:pt x="26265" y="18275"/>
                        <a:pt x="26265" y="18260"/>
                        <a:pt x="26421" y="18260"/>
                      </a:cubicBezTo>
                      <a:cubicBezTo>
                        <a:pt x="26577" y="18260"/>
                        <a:pt x="26577" y="18270"/>
                        <a:pt x="26734" y="18270"/>
                      </a:cubicBezTo>
                      <a:cubicBezTo>
                        <a:pt x="26890" y="18270"/>
                        <a:pt x="26890" y="18264"/>
                        <a:pt x="27047" y="18264"/>
                      </a:cubicBezTo>
                      <a:cubicBezTo>
                        <a:pt x="27140" y="18264"/>
                        <a:pt x="27237" y="18311"/>
                        <a:pt x="27329" y="18311"/>
                      </a:cubicBezTo>
                      <a:cubicBezTo>
                        <a:pt x="27340" y="18311"/>
                        <a:pt x="27351" y="18310"/>
                        <a:pt x="27361" y="18309"/>
                      </a:cubicBezTo>
                      <a:cubicBezTo>
                        <a:pt x="27464" y="18294"/>
                        <a:pt x="27559" y="18230"/>
                        <a:pt x="27657" y="18204"/>
                      </a:cubicBezTo>
                      <a:cubicBezTo>
                        <a:pt x="27756" y="18177"/>
                        <a:pt x="27850" y="18131"/>
                        <a:pt x="27945" y="18091"/>
                      </a:cubicBezTo>
                      <a:cubicBezTo>
                        <a:pt x="28039" y="18050"/>
                        <a:pt x="28159" y="18052"/>
                        <a:pt x="28247" y="17999"/>
                      </a:cubicBezTo>
                      <a:cubicBezTo>
                        <a:pt x="28335" y="17946"/>
                        <a:pt x="28393" y="17846"/>
                        <a:pt x="28475" y="17781"/>
                      </a:cubicBezTo>
                      <a:cubicBezTo>
                        <a:pt x="28556" y="17717"/>
                        <a:pt x="28661" y="17678"/>
                        <a:pt x="28733" y="17604"/>
                      </a:cubicBezTo>
                      <a:cubicBezTo>
                        <a:pt x="28806" y="17530"/>
                        <a:pt x="28900" y="17468"/>
                        <a:pt x="28963" y="17385"/>
                      </a:cubicBezTo>
                      <a:cubicBezTo>
                        <a:pt x="29025" y="17300"/>
                        <a:pt x="29083" y="17212"/>
                        <a:pt x="29136" y="17120"/>
                      </a:cubicBezTo>
                      <a:cubicBezTo>
                        <a:pt x="29186" y="17030"/>
                        <a:pt x="29181" y="16909"/>
                        <a:pt x="29220" y="16812"/>
                      </a:cubicBezTo>
                      <a:cubicBezTo>
                        <a:pt x="29259" y="16716"/>
                        <a:pt x="29333" y="16630"/>
                        <a:pt x="29360" y="16529"/>
                      </a:cubicBezTo>
                      <a:cubicBezTo>
                        <a:pt x="29385" y="16428"/>
                        <a:pt x="29309" y="16311"/>
                        <a:pt x="29323" y="16207"/>
                      </a:cubicBezTo>
                      <a:cubicBezTo>
                        <a:pt x="29336" y="16107"/>
                        <a:pt x="29397" y="16010"/>
                        <a:pt x="29397" y="15905"/>
                      </a:cubicBezTo>
                      <a:cubicBezTo>
                        <a:pt x="29397" y="15750"/>
                        <a:pt x="29451" y="15750"/>
                        <a:pt x="29451" y="15596"/>
                      </a:cubicBezTo>
                      <a:cubicBezTo>
                        <a:pt x="29451" y="15440"/>
                        <a:pt x="29376" y="15440"/>
                        <a:pt x="29376" y="15285"/>
                      </a:cubicBezTo>
                      <a:cubicBezTo>
                        <a:pt x="29376" y="15129"/>
                        <a:pt x="29410" y="15129"/>
                        <a:pt x="29410" y="14974"/>
                      </a:cubicBezTo>
                      <a:cubicBezTo>
                        <a:pt x="29410" y="14819"/>
                        <a:pt x="29417" y="14818"/>
                        <a:pt x="29417" y="14664"/>
                      </a:cubicBezTo>
                      <a:cubicBezTo>
                        <a:pt x="29417" y="14509"/>
                        <a:pt x="29442" y="14509"/>
                        <a:pt x="29442" y="14353"/>
                      </a:cubicBezTo>
                      <a:cubicBezTo>
                        <a:pt x="29442" y="14198"/>
                        <a:pt x="29444" y="14198"/>
                        <a:pt x="29444" y="14042"/>
                      </a:cubicBezTo>
                      <a:cubicBezTo>
                        <a:pt x="29444" y="13887"/>
                        <a:pt x="29423" y="13887"/>
                        <a:pt x="29423" y="13732"/>
                      </a:cubicBezTo>
                      <a:cubicBezTo>
                        <a:pt x="29423" y="13577"/>
                        <a:pt x="29440" y="13577"/>
                        <a:pt x="29440" y="13421"/>
                      </a:cubicBezTo>
                      <a:cubicBezTo>
                        <a:pt x="29440" y="13267"/>
                        <a:pt x="29359" y="13267"/>
                        <a:pt x="29359" y="13112"/>
                      </a:cubicBezTo>
                      <a:cubicBezTo>
                        <a:pt x="29359" y="12956"/>
                        <a:pt x="29387" y="12956"/>
                        <a:pt x="29387" y="12801"/>
                      </a:cubicBezTo>
                      <a:lnTo>
                        <a:pt x="29387" y="12490"/>
                      </a:lnTo>
                      <a:cubicBezTo>
                        <a:pt x="29387" y="12334"/>
                        <a:pt x="29466" y="12334"/>
                        <a:pt x="29466" y="12179"/>
                      </a:cubicBezTo>
                      <a:cubicBezTo>
                        <a:pt x="29466" y="12025"/>
                        <a:pt x="29409" y="12025"/>
                        <a:pt x="29409" y="11869"/>
                      </a:cubicBezTo>
                      <a:cubicBezTo>
                        <a:pt x="29409" y="11714"/>
                        <a:pt x="29439" y="11714"/>
                        <a:pt x="29439" y="11558"/>
                      </a:cubicBezTo>
                      <a:cubicBezTo>
                        <a:pt x="29439" y="11404"/>
                        <a:pt x="29365" y="11403"/>
                        <a:pt x="29365" y="11248"/>
                      </a:cubicBezTo>
                      <a:cubicBezTo>
                        <a:pt x="29365" y="11093"/>
                        <a:pt x="29382" y="11093"/>
                        <a:pt x="29382" y="10937"/>
                      </a:cubicBezTo>
                      <a:cubicBezTo>
                        <a:pt x="29382" y="10782"/>
                        <a:pt x="29463" y="10782"/>
                        <a:pt x="29463" y="10627"/>
                      </a:cubicBezTo>
                      <a:cubicBezTo>
                        <a:pt x="29463" y="10471"/>
                        <a:pt x="29378" y="10471"/>
                        <a:pt x="29378" y="10316"/>
                      </a:cubicBezTo>
                      <a:cubicBezTo>
                        <a:pt x="29378" y="10160"/>
                        <a:pt x="29382" y="10160"/>
                        <a:pt x="29382" y="10005"/>
                      </a:cubicBezTo>
                      <a:cubicBezTo>
                        <a:pt x="29382" y="9850"/>
                        <a:pt x="29460" y="9850"/>
                        <a:pt x="29460" y="9695"/>
                      </a:cubicBezTo>
                      <a:cubicBezTo>
                        <a:pt x="29460" y="9540"/>
                        <a:pt x="29465" y="9540"/>
                        <a:pt x="29465" y="9384"/>
                      </a:cubicBezTo>
                      <a:cubicBezTo>
                        <a:pt x="29465" y="9229"/>
                        <a:pt x="29445" y="9229"/>
                        <a:pt x="29445" y="9073"/>
                      </a:cubicBezTo>
                      <a:cubicBezTo>
                        <a:pt x="29445" y="8918"/>
                        <a:pt x="29388" y="8918"/>
                        <a:pt x="29388" y="8762"/>
                      </a:cubicBezTo>
                      <a:cubicBezTo>
                        <a:pt x="29388" y="8607"/>
                        <a:pt x="29431" y="8607"/>
                        <a:pt x="29431" y="8451"/>
                      </a:cubicBezTo>
                      <a:cubicBezTo>
                        <a:pt x="29431" y="8297"/>
                        <a:pt x="29441" y="8296"/>
                        <a:pt x="29441" y="8142"/>
                      </a:cubicBezTo>
                      <a:cubicBezTo>
                        <a:pt x="29441" y="7986"/>
                        <a:pt x="29391" y="7986"/>
                        <a:pt x="29391" y="7831"/>
                      </a:cubicBezTo>
                      <a:cubicBezTo>
                        <a:pt x="29391" y="7675"/>
                        <a:pt x="29382" y="7675"/>
                        <a:pt x="29382" y="7520"/>
                      </a:cubicBezTo>
                      <a:cubicBezTo>
                        <a:pt x="29382" y="7364"/>
                        <a:pt x="29375" y="7364"/>
                        <a:pt x="29375" y="7209"/>
                      </a:cubicBezTo>
                      <a:cubicBezTo>
                        <a:pt x="29375" y="7053"/>
                        <a:pt x="29439" y="7053"/>
                        <a:pt x="29439" y="6898"/>
                      </a:cubicBezTo>
                      <a:cubicBezTo>
                        <a:pt x="29439" y="6742"/>
                        <a:pt x="29420" y="6742"/>
                        <a:pt x="29420" y="6587"/>
                      </a:cubicBezTo>
                      <a:cubicBezTo>
                        <a:pt x="29420" y="6432"/>
                        <a:pt x="29361" y="6432"/>
                        <a:pt x="29361" y="6276"/>
                      </a:cubicBezTo>
                      <a:cubicBezTo>
                        <a:pt x="29361" y="6121"/>
                        <a:pt x="29433" y="6121"/>
                        <a:pt x="29433" y="5965"/>
                      </a:cubicBezTo>
                      <a:cubicBezTo>
                        <a:pt x="29433" y="5810"/>
                        <a:pt x="29357" y="5810"/>
                        <a:pt x="29357" y="5654"/>
                      </a:cubicBezTo>
                      <a:cubicBezTo>
                        <a:pt x="29357" y="5499"/>
                        <a:pt x="29420" y="5499"/>
                        <a:pt x="29420" y="5343"/>
                      </a:cubicBezTo>
                      <a:cubicBezTo>
                        <a:pt x="29420" y="5188"/>
                        <a:pt x="29344" y="5188"/>
                        <a:pt x="29344" y="5032"/>
                      </a:cubicBezTo>
                      <a:cubicBezTo>
                        <a:pt x="29344" y="4877"/>
                        <a:pt x="29385" y="4877"/>
                        <a:pt x="29385" y="4721"/>
                      </a:cubicBezTo>
                      <a:cubicBezTo>
                        <a:pt x="29385" y="4566"/>
                        <a:pt x="29425" y="4566"/>
                        <a:pt x="29425" y="4411"/>
                      </a:cubicBezTo>
                      <a:cubicBezTo>
                        <a:pt x="29425" y="4255"/>
                        <a:pt x="29403" y="4255"/>
                        <a:pt x="29403" y="4101"/>
                      </a:cubicBezTo>
                      <a:cubicBezTo>
                        <a:pt x="29403" y="3945"/>
                        <a:pt x="29436" y="3945"/>
                        <a:pt x="29436" y="3790"/>
                      </a:cubicBezTo>
                      <a:cubicBezTo>
                        <a:pt x="29436" y="3633"/>
                        <a:pt x="29347" y="3634"/>
                        <a:pt x="29347" y="3479"/>
                      </a:cubicBezTo>
                      <a:cubicBezTo>
                        <a:pt x="29347" y="3324"/>
                        <a:pt x="29383" y="3324"/>
                        <a:pt x="29383" y="3168"/>
                      </a:cubicBezTo>
                      <a:cubicBezTo>
                        <a:pt x="29383" y="3013"/>
                        <a:pt x="29429" y="3013"/>
                        <a:pt x="29429" y="2857"/>
                      </a:cubicBezTo>
                      <a:cubicBezTo>
                        <a:pt x="29429" y="2702"/>
                        <a:pt x="29444" y="2702"/>
                        <a:pt x="29444" y="2546"/>
                      </a:cubicBezTo>
                      <a:cubicBezTo>
                        <a:pt x="29444" y="2390"/>
                        <a:pt x="29410" y="2391"/>
                        <a:pt x="29410" y="2234"/>
                      </a:cubicBezTo>
                      <a:cubicBezTo>
                        <a:pt x="29410" y="2079"/>
                        <a:pt x="29348" y="2079"/>
                        <a:pt x="29348" y="1923"/>
                      </a:cubicBezTo>
                      <a:cubicBezTo>
                        <a:pt x="29348" y="1768"/>
                        <a:pt x="29431" y="1768"/>
                        <a:pt x="29431" y="1612"/>
                      </a:cubicBezTo>
                      <a:cubicBezTo>
                        <a:pt x="29431" y="1457"/>
                        <a:pt x="29334" y="1457"/>
                        <a:pt x="29334" y="1301"/>
                      </a:cubicBezTo>
                      <a:cubicBezTo>
                        <a:pt x="29334" y="1146"/>
                        <a:pt x="29329" y="1146"/>
                        <a:pt x="29329" y="991"/>
                      </a:cubicBezTo>
                      <a:cubicBezTo>
                        <a:pt x="29329" y="835"/>
                        <a:pt x="29359" y="835"/>
                        <a:pt x="29359" y="680"/>
                      </a:cubicBezTo>
                      <a:cubicBezTo>
                        <a:pt x="29359" y="523"/>
                        <a:pt x="29449" y="523"/>
                        <a:pt x="29449" y="368"/>
                      </a:cubicBezTo>
                      <a:cubicBezTo>
                        <a:pt x="29449" y="211"/>
                        <a:pt x="29482" y="192"/>
                        <a:pt x="29432" y="44"/>
                      </a:cubicBezTo>
                      <a:cubicBezTo>
                        <a:pt x="29422" y="45"/>
                        <a:pt x="29410" y="46"/>
                        <a:pt x="29398" y="46"/>
                      </a:cubicBezTo>
                      <a:cubicBezTo>
                        <a:pt x="29314" y="46"/>
                        <a:pt x="29210" y="26"/>
                        <a:pt x="29126" y="26"/>
                      </a:cubicBezTo>
                      <a:cubicBezTo>
                        <a:pt x="29115" y="26"/>
                        <a:pt x="29103" y="27"/>
                        <a:pt x="29092" y="28"/>
                      </a:cubicBezTo>
                      <a:cubicBezTo>
                        <a:pt x="28992" y="37"/>
                        <a:pt x="28894" y="84"/>
                        <a:pt x="28794" y="91"/>
                      </a:cubicBezTo>
                      <a:cubicBezTo>
                        <a:pt x="28694" y="98"/>
                        <a:pt x="28597" y="165"/>
                        <a:pt x="28496" y="171"/>
                      </a:cubicBezTo>
                      <a:cubicBezTo>
                        <a:pt x="28482" y="172"/>
                        <a:pt x="28467" y="172"/>
                        <a:pt x="28452" y="172"/>
                      </a:cubicBezTo>
                      <a:cubicBezTo>
                        <a:pt x="28378" y="172"/>
                        <a:pt x="28304" y="163"/>
                        <a:pt x="28229" y="163"/>
                      </a:cubicBezTo>
                      <a:cubicBezTo>
                        <a:pt x="28217" y="163"/>
                        <a:pt x="28205" y="164"/>
                        <a:pt x="28193" y="164"/>
                      </a:cubicBezTo>
                      <a:cubicBezTo>
                        <a:pt x="28190" y="164"/>
                        <a:pt x="28186" y="164"/>
                        <a:pt x="28183" y="164"/>
                      </a:cubicBezTo>
                      <a:cubicBezTo>
                        <a:pt x="28088" y="164"/>
                        <a:pt x="27992" y="108"/>
                        <a:pt x="27897" y="108"/>
                      </a:cubicBezTo>
                      <a:cubicBezTo>
                        <a:pt x="27894" y="108"/>
                        <a:pt x="27892" y="108"/>
                        <a:pt x="27889" y="108"/>
                      </a:cubicBezTo>
                      <a:cubicBezTo>
                        <a:pt x="27788" y="110"/>
                        <a:pt x="27690" y="194"/>
                        <a:pt x="27589" y="197"/>
                      </a:cubicBezTo>
                      <a:cubicBezTo>
                        <a:pt x="27588" y="197"/>
                        <a:pt x="27587" y="197"/>
                        <a:pt x="27586" y="197"/>
                      </a:cubicBezTo>
                      <a:cubicBezTo>
                        <a:pt x="27487" y="197"/>
                        <a:pt x="27387" y="144"/>
                        <a:pt x="27287" y="144"/>
                      </a:cubicBezTo>
                      <a:cubicBezTo>
                        <a:pt x="27183" y="144"/>
                        <a:pt x="27078" y="119"/>
                        <a:pt x="26974" y="119"/>
                      </a:cubicBezTo>
                      <a:cubicBezTo>
                        <a:pt x="26972" y="119"/>
                        <a:pt x="26970" y="119"/>
                        <a:pt x="26967" y="119"/>
                      </a:cubicBezTo>
                      <a:cubicBezTo>
                        <a:pt x="26861" y="120"/>
                        <a:pt x="26755" y="172"/>
                        <a:pt x="26649" y="173"/>
                      </a:cubicBezTo>
                      <a:cubicBezTo>
                        <a:pt x="26647" y="173"/>
                        <a:pt x="26645" y="173"/>
                        <a:pt x="26643" y="173"/>
                      </a:cubicBezTo>
                      <a:cubicBezTo>
                        <a:pt x="26541" y="173"/>
                        <a:pt x="26439" y="120"/>
                        <a:pt x="26338" y="120"/>
                      </a:cubicBezTo>
                      <a:cubicBezTo>
                        <a:pt x="26335" y="120"/>
                        <a:pt x="26332" y="120"/>
                        <a:pt x="26329" y="120"/>
                      </a:cubicBezTo>
                      <a:cubicBezTo>
                        <a:pt x="26221" y="124"/>
                        <a:pt x="26116" y="155"/>
                        <a:pt x="26010" y="158"/>
                      </a:cubicBezTo>
                      <a:cubicBezTo>
                        <a:pt x="25991" y="159"/>
                        <a:pt x="25972" y="159"/>
                        <a:pt x="25952" y="159"/>
                      </a:cubicBezTo>
                      <a:cubicBezTo>
                        <a:pt x="25879" y="159"/>
                        <a:pt x="25806" y="156"/>
                        <a:pt x="25732" y="156"/>
                      </a:cubicBezTo>
                      <a:cubicBezTo>
                        <a:pt x="25719" y="156"/>
                        <a:pt x="25705" y="156"/>
                        <a:pt x="25691" y="156"/>
                      </a:cubicBezTo>
                      <a:cubicBezTo>
                        <a:pt x="25585" y="160"/>
                        <a:pt x="25479" y="193"/>
                        <a:pt x="25373" y="195"/>
                      </a:cubicBezTo>
                      <a:cubicBezTo>
                        <a:pt x="25266" y="198"/>
                        <a:pt x="25160" y="238"/>
                        <a:pt x="25054" y="238"/>
                      </a:cubicBezTo>
                      <a:cubicBezTo>
                        <a:pt x="24948" y="239"/>
                        <a:pt x="24841" y="249"/>
                        <a:pt x="24735" y="249"/>
                      </a:cubicBezTo>
                      <a:cubicBezTo>
                        <a:pt x="24629" y="249"/>
                        <a:pt x="24523" y="186"/>
                        <a:pt x="24416" y="185"/>
                      </a:cubicBezTo>
                      <a:cubicBezTo>
                        <a:pt x="24309" y="184"/>
                        <a:pt x="24204" y="154"/>
                        <a:pt x="24098" y="151"/>
                      </a:cubicBezTo>
                      <a:cubicBezTo>
                        <a:pt x="24096" y="151"/>
                        <a:pt x="24095" y="151"/>
                        <a:pt x="24093" y="151"/>
                      </a:cubicBezTo>
                      <a:cubicBezTo>
                        <a:pt x="23991" y="151"/>
                        <a:pt x="23887" y="225"/>
                        <a:pt x="23785" y="225"/>
                      </a:cubicBezTo>
                      <a:cubicBezTo>
                        <a:pt x="23782" y="225"/>
                        <a:pt x="23780" y="225"/>
                        <a:pt x="23777" y="224"/>
                      </a:cubicBezTo>
                      <a:cubicBezTo>
                        <a:pt x="23670" y="219"/>
                        <a:pt x="23564" y="197"/>
                        <a:pt x="23458" y="189"/>
                      </a:cubicBezTo>
                      <a:cubicBezTo>
                        <a:pt x="23353" y="181"/>
                        <a:pt x="23247" y="146"/>
                        <a:pt x="23140" y="134"/>
                      </a:cubicBezTo>
                      <a:cubicBezTo>
                        <a:pt x="23037" y="124"/>
                        <a:pt x="22935" y="114"/>
                        <a:pt x="22832" y="106"/>
                      </a:cubicBezTo>
                      <a:cubicBezTo>
                        <a:pt x="22729" y="97"/>
                        <a:pt x="22624" y="100"/>
                        <a:pt x="22521" y="94"/>
                      </a:cubicBezTo>
                      <a:cubicBezTo>
                        <a:pt x="22418" y="87"/>
                        <a:pt x="22317" y="5"/>
                        <a:pt x="22214" y="1"/>
                      </a:cubicBezTo>
                      <a:cubicBezTo>
                        <a:pt x="22210" y="1"/>
                        <a:pt x="22205" y="0"/>
                        <a:pt x="222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40"/>
                <p:cNvSpPr/>
                <p:nvPr/>
              </p:nvSpPr>
              <p:spPr>
                <a:xfrm rot="5400000">
                  <a:off x="6788210" y="2771416"/>
                  <a:ext cx="3234704" cy="545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6" h="3545" extrusionOk="0">
                      <a:moveTo>
                        <a:pt x="3628" y="0"/>
                      </a:moveTo>
                      <a:cubicBezTo>
                        <a:pt x="3477" y="0"/>
                        <a:pt x="3478" y="80"/>
                        <a:pt x="3327" y="80"/>
                      </a:cubicBezTo>
                      <a:cubicBezTo>
                        <a:pt x="3177" y="80"/>
                        <a:pt x="3177" y="57"/>
                        <a:pt x="3026" y="57"/>
                      </a:cubicBezTo>
                      <a:cubicBezTo>
                        <a:pt x="2876" y="57"/>
                        <a:pt x="2875" y="72"/>
                        <a:pt x="2725" y="72"/>
                      </a:cubicBezTo>
                      <a:cubicBezTo>
                        <a:pt x="2574" y="72"/>
                        <a:pt x="2574" y="133"/>
                        <a:pt x="2423" y="133"/>
                      </a:cubicBezTo>
                      <a:cubicBezTo>
                        <a:pt x="2351" y="133"/>
                        <a:pt x="2282" y="125"/>
                        <a:pt x="2212" y="125"/>
                      </a:cubicBezTo>
                      <a:cubicBezTo>
                        <a:pt x="2185" y="125"/>
                        <a:pt x="2158" y="126"/>
                        <a:pt x="2130" y="130"/>
                      </a:cubicBezTo>
                      <a:cubicBezTo>
                        <a:pt x="2031" y="141"/>
                        <a:pt x="1940" y="170"/>
                        <a:pt x="1845" y="194"/>
                      </a:cubicBezTo>
                      <a:cubicBezTo>
                        <a:pt x="1747" y="217"/>
                        <a:pt x="1654" y="234"/>
                        <a:pt x="1562" y="269"/>
                      </a:cubicBezTo>
                      <a:cubicBezTo>
                        <a:pt x="1470" y="303"/>
                        <a:pt x="1343" y="267"/>
                        <a:pt x="1255" y="313"/>
                      </a:cubicBezTo>
                      <a:cubicBezTo>
                        <a:pt x="1164" y="359"/>
                        <a:pt x="1078" y="412"/>
                        <a:pt x="994" y="469"/>
                      </a:cubicBezTo>
                      <a:cubicBezTo>
                        <a:pt x="912" y="526"/>
                        <a:pt x="901" y="670"/>
                        <a:pt x="827" y="737"/>
                      </a:cubicBezTo>
                      <a:cubicBezTo>
                        <a:pt x="755" y="803"/>
                        <a:pt x="702" y="879"/>
                        <a:pt x="637" y="955"/>
                      </a:cubicBezTo>
                      <a:cubicBezTo>
                        <a:pt x="572" y="1030"/>
                        <a:pt x="430" y="1046"/>
                        <a:pt x="377" y="1130"/>
                      </a:cubicBezTo>
                      <a:cubicBezTo>
                        <a:pt x="323" y="1214"/>
                        <a:pt x="323" y="1328"/>
                        <a:pt x="282" y="1418"/>
                      </a:cubicBezTo>
                      <a:cubicBezTo>
                        <a:pt x="241" y="1509"/>
                        <a:pt x="133" y="1577"/>
                        <a:pt x="104" y="1672"/>
                      </a:cubicBezTo>
                      <a:cubicBezTo>
                        <a:pt x="76" y="1768"/>
                        <a:pt x="125" y="1882"/>
                        <a:pt x="111" y="1982"/>
                      </a:cubicBezTo>
                      <a:cubicBezTo>
                        <a:pt x="96" y="2081"/>
                        <a:pt x="104" y="2175"/>
                        <a:pt x="104" y="2276"/>
                      </a:cubicBezTo>
                      <a:cubicBezTo>
                        <a:pt x="104" y="2430"/>
                        <a:pt x="30" y="2430"/>
                        <a:pt x="30" y="2584"/>
                      </a:cubicBezTo>
                      <a:cubicBezTo>
                        <a:pt x="30" y="2738"/>
                        <a:pt x="27" y="2738"/>
                        <a:pt x="27" y="2891"/>
                      </a:cubicBezTo>
                      <a:cubicBezTo>
                        <a:pt x="27" y="3046"/>
                        <a:pt x="108" y="3046"/>
                        <a:pt x="108" y="3199"/>
                      </a:cubicBezTo>
                      <a:cubicBezTo>
                        <a:pt x="108" y="3353"/>
                        <a:pt x="1" y="3369"/>
                        <a:pt x="54" y="3514"/>
                      </a:cubicBezTo>
                      <a:cubicBezTo>
                        <a:pt x="58" y="3514"/>
                        <a:pt x="63" y="3514"/>
                        <a:pt x="67" y="3514"/>
                      </a:cubicBezTo>
                      <a:cubicBezTo>
                        <a:pt x="169" y="3514"/>
                        <a:pt x="284" y="3545"/>
                        <a:pt x="386" y="3545"/>
                      </a:cubicBezTo>
                      <a:cubicBezTo>
                        <a:pt x="393" y="3545"/>
                        <a:pt x="401" y="3545"/>
                        <a:pt x="408" y="3544"/>
                      </a:cubicBezTo>
                      <a:cubicBezTo>
                        <a:pt x="518" y="3538"/>
                        <a:pt x="624" y="3447"/>
                        <a:pt x="733" y="3439"/>
                      </a:cubicBezTo>
                      <a:cubicBezTo>
                        <a:pt x="741" y="3439"/>
                        <a:pt x="748" y="3438"/>
                        <a:pt x="755" y="3438"/>
                      </a:cubicBezTo>
                      <a:cubicBezTo>
                        <a:pt x="850" y="3438"/>
                        <a:pt x="950" y="3484"/>
                        <a:pt x="1044" y="3484"/>
                      </a:cubicBezTo>
                      <a:cubicBezTo>
                        <a:pt x="1052" y="3484"/>
                        <a:pt x="1061" y="3484"/>
                        <a:pt x="1070" y="3483"/>
                      </a:cubicBezTo>
                      <a:cubicBezTo>
                        <a:pt x="1170" y="3473"/>
                        <a:pt x="1268" y="3450"/>
                        <a:pt x="1368" y="3441"/>
                      </a:cubicBezTo>
                      <a:cubicBezTo>
                        <a:pt x="1466" y="3434"/>
                        <a:pt x="1561" y="3350"/>
                        <a:pt x="1661" y="3343"/>
                      </a:cubicBezTo>
                      <a:cubicBezTo>
                        <a:pt x="1761" y="3336"/>
                        <a:pt x="1861" y="3325"/>
                        <a:pt x="1960" y="3320"/>
                      </a:cubicBezTo>
                      <a:cubicBezTo>
                        <a:pt x="1963" y="3319"/>
                        <a:pt x="1965" y="3319"/>
                        <a:pt x="1967" y="3319"/>
                      </a:cubicBezTo>
                      <a:cubicBezTo>
                        <a:pt x="2063" y="3319"/>
                        <a:pt x="2163" y="3429"/>
                        <a:pt x="2260" y="3429"/>
                      </a:cubicBezTo>
                      <a:cubicBezTo>
                        <a:pt x="2262" y="3429"/>
                        <a:pt x="2264" y="3429"/>
                        <a:pt x="2266" y="3429"/>
                      </a:cubicBezTo>
                      <a:cubicBezTo>
                        <a:pt x="2365" y="3425"/>
                        <a:pt x="2461" y="3356"/>
                        <a:pt x="2562" y="3354"/>
                      </a:cubicBezTo>
                      <a:cubicBezTo>
                        <a:pt x="2571" y="3354"/>
                        <a:pt x="2579" y="3354"/>
                        <a:pt x="2588" y="3354"/>
                      </a:cubicBezTo>
                      <a:cubicBezTo>
                        <a:pt x="2676" y="3354"/>
                        <a:pt x="2764" y="3368"/>
                        <a:pt x="2853" y="3368"/>
                      </a:cubicBezTo>
                      <a:cubicBezTo>
                        <a:pt x="2856" y="3368"/>
                        <a:pt x="2859" y="3368"/>
                        <a:pt x="2862" y="3368"/>
                      </a:cubicBezTo>
                      <a:cubicBezTo>
                        <a:pt x="2961" y="3367"/>
                        <a:pt x="3061" y="3304"/>
                        <a:pt x="3160" y="3304"/>
                      </a:cubicBezTo>
                      <a:cubicBezTo>
                        <a:pt x="3255" y="3303"/>
                        <a:pt x="3351" y="3293"/>
                        <a:pt x="3446" y="3293"/>
                      </a:cubicBezTo>
                      <a:cubicBezTo>
                        <a:pt x="3451" y="3293"/>
                        <a:pt x="3455" y="3293"/>
                        <a:pt x="3460" y="3293"/>
                      </a:cubicBezTo>
                      <a:cubicBezTo>
                        <a:pt x="3560" y="3294"/>
                        <a:pt x="3659" y="3341"/>
                        <a:pt x="3760" y="3343"/>
                      </a:cubicBezTo>
                      <a:cubicBezTo>
                        <a:pt x="3859" y="3344"/>
                        <a:pt x="3957" y="3415"/>
                        <a:pt x="4057" y="3417"/>
                      </a:cubicBezTo>
                      <a:cubicBezTo>
                        <a:pt x="4058" y="3417"/>
                        <a:pt x="4060" y="3417"/>
                        <a:pt x="4061" y="3417"/>
                      </a:cubicBezTo>
                      <a:cubicBezTo>
                        <a:pt x="4157" y="3417"/>
                        <a:pt x="4257" y="3323"/>
                        <a:pt x="4354" y="3323"/>
                      </a:cubicBezTo>
                      <a:cubicBezTo>
                        <a:pt x="4356" y="3323"/>
                        <a:pt x="4358" y="3323"/>
                        <a:pt x="4359" y="3323"/>
                      </a:cubicBezTo>
                      <a:cubicBezTo>
                        <a:pt x="4374" y="3323"/>
                        <a:pt x="4389" y="3324"/>
                        <a:pt x="4404" y="3324"/>
                      </a:cubicBezTo>
                      <a:cubicBezTo>
                        <a:pt x="4471" y="3324"/>
                        <a:pt x="4537" y="3319"/>
                        <a:pt x="4604" y="3319"/>
                      </a:cubicBezTo>
                      <a:cubicBezTo>
                        <a:pt x="4622" y="3319"/>
                        <a:pt x="4641" y="3320"/>
                        <a:pt x="4660" y="3321"/>
                      </a:cubicBezTo>
                      <a:cubicBezTo>
                        <a:pt x="4760" y="3324"/>
                        <a:pt x="4856" y="3427"/>
                        <a:pt x="4955" y="3430"/>
                      </a:cubicBezTo>
                      <a:cubicBezTo>
                        <a:pt x="4957" y="3430"/>
                        <a:pt x="4959" y="3430"/>
                        <a:pt x="4961" y="3430"/>
                      </a:cubicBezTo>
                      <a:cubicBezTo>
                        <a:pt x="5058" y="3430"/>
                        <a:pt x="5155" y="3378"/>
                        <a:pt x="5250" y="3378"/>
                      </a:cubicBezTo>
                      <a:cubicBezTo>
                        <a:pt x="5252" y="3378"/>
                        <a:pt x="5254" y="3378"/>
                        <a:pt x="5256" y="3378"/>
                      </a:cubicBezTo>
                      <a:cubicBezTo>
                        <a:pt x="5259" y="3378"/>
                        <a:pt x="5261" y="3378"/>
                        <a:pt x="5263" y="3378"/>
                      </a:cubicBezTo>
                      <a:cubicBezTo>
                        <a:pt x="5358" y="3378"/>
                        <a:pt x="5454" y="3356"/>
                        <a:pt x="5549" y="3356"/>
                      </a:cubicBezTo>
                      <a:cubicBezTo>
                        <a:pt x="5551" y="3356"/>
                        <a:pt x="5554" y="3356"/>
                        <a:pt x="5556" y="3356"/>
                      </a:cubicBezTo>
                      <a:cubicBezTo>
                        <a:pt x="5654" y="3356"/>
                        <a:pt x="5752" y="3388"/>
                        <a:pt x="5850" y="3388"/>
                      </a:cubicBezTo>
                      <a:cubicBezTo>
                        <a:pt x="5851" y="3388"/>
                        <a:pt x="5853" y="3388"/>
                        <a:pt x="5855" y="3388"/>
                      </a:cubicBezTo>
                      <a:cubicBezTo>
                        <a:pt x="5953" y="3388"/>
                        <a:pt x="6052" y="3429"/>
                        <a:pt x="6150" y="3429"/>
                      </a:cubicBezTo>
                      <a:cubicBezTo>
                        <a:pt x="6152" y="3429"/>
                        <a:pt x="6153" y="3429"/>
                        <a:pt x="6154" y="3429"/>
                      </a:cubicBezTo>
                      <a:cubicBezTo>
                        <a:pt x="6255" y="3427"/>
                        <a:pt x="6353" y="3364"/>
                        <a:pt x="6453" y="3362"/>
                      </a:cubicBezTo>
                      <a:cubicBezTo>
                        <a:pt x="6454" y="3362"/>
                        <a:pt x="6454" y="3362"/>
                        <a:pt x="6455" y="3362"/>
                      </a:cubicBezTo>
                      <a:cubicBezTo>
                        <a:pt x="6552" y="3362"/>
                        <a:pt x="6652" y="3433"/>
                        <a:pt x="6749" y="3433"/>
                      </a:cubicBezTo>
                      <a:cubicBezTo>
                        <a:pt x="6751" y="3433"/>
                        <a:pt x="6752" y="3433"/>
                        <a:pt x="6754" y="3432"/>
                      </a:cubicBezTo>
                      <a:cubicBezTo>
                        <a:pt x="6853" y="3429"/>
                        <a:pt x="6953" y="3389"/>
                        <a:pt x="7052" y="3386"/>
                      </a:cubicBezTo>
                      <a:cubicBezTo>
                        <a:pt x="7152" y="3383"/>
                        <a:pt x="7251" y="3350"/>
                        <a:pt x="7351" y="3346"/>
                      </a:cubicBezTo>
                      <a:cubicBezTo>
                        <a:pt x="7451" y="3343"/>
                        <a:pt x="7549" y="3295"/>
                        <a:pt x="7648" y="3292"/>
                      </a:cubicBezTo>
                      <a:cubicBezTo>
                        <a:pt x="7650" y="3292"/>
                        <a:pt x="7651" y="3292"/>
                        <a:pt x="7653" y="3292"/>
                      </a:cubicBezTo>
                      <a:cubicBezTo>
                        <a:pt x="7749" y="3292"/>
                        <a:pt x="7850" y="3406"/>
                        <a:pt x="7946" y="3406"/>
                      </a:cubicBezTo>
                      <a:cubicBezTo>
                        <a:pt x="7948" y="3406"/>
                        <a:pt x="7950" y="3406"/>
                        <a:pt x="7952" y="3406"/>
                      </a:cubicBezTo>
                      <a:cubicBezTo>
                        <a:pt x="8051" y="3402"/>
                        <a:pt x="8148" y="3322"/>
                        <a:pt x="8248" y="3318"/>
                      </a:cubicBezTo>
                      <a:cubicBezTo>
                        <a:pt x="8347" y="3315"/>
                        <a:pt x="8448" y="3307"/>
                        <a:pt x="8548" y="3304"/>
                      </a:cubicBezTo>
                      <a:cubicBezTo>
                        <a:pt x="8647" y="3301"/>
                        <a:pt x="8746" y="3262"/>
                        <a:pt x="8845" y="3258"/>
                      </a:cubicBezTo>
                      <a:cubicBezTo>
                        <a:pt x="8847" y="3258"/>
                        <a:pt x="8849" y="3258"/>
                        <a:pt x="8851" y="3258"/>
                      </a:cubicBezTo>
                      <a:cubicBezTo>
                        <a:pt x="8948" y="3258"/>
                        <a:pt x="9047" y="3331"/>
                        <a:pt x="9143" y="3331"/>
                      </a:cubicBezTo>
                      <a:cubicBezTo>
                        <a:pt x="9144" y="3331"/>
                        <a:pt x="9146" y="3331"/>
                        <a:pt x="9147" y="3331"/>
                      </a:cubicBezTo>
                      <a:cubicBezTo>
                        <a:pt x="9162" y="3330"/>
                        <a:pt x="9176" y="3330"/>
                        <a:pt x="9191" y="3330"/>
                      </a:cubicBezTo>
                      <a:cubicBezTo>
                        <a:pt x="9261" y="3330"/>
                        <a:pt x="9332" y="3335"/>
                        <a:pt x="9403" y="3335"/>
                      </a:cubicBezTo>
                      <a:cubicBezTo>
                        <a:pt x="9418" y="3335"/>
                        <a:pt x="9432" y="3335"/>
                        <a:pt x="9447" y="3334"/>
                      </a:cubicBezTo>
                      <a:cubicBezTo>
                        <a:pt x="9546" y="3332"/>
                        <a:pt x="9644" y="3239"/>
                        <a:pt x="9743" y="3237"/>
                      </a:cubicBezTo>
                      <a:cubicBezTo>
                        <a:pt x="9843" y="3235"/>
                        <a:pt x="9943" y="3217"/>
                        <a:pt x="10043" y="3214"/>
                      </a:cubicBezTo>
                      <a:cubicBezTo>
                        <a:pt x="10044" y="3214"/>
                        <a:pt x="10044" y="3214"/>
                        <a:pt x="10045" y="3214"/>
                      </a:cubicBezTo>
                      <a:cubicBezTo>
                        <a:pt x="10143" y="3214"/>
                        <a:pt x="10242" y="3283"/>
                        <a:pt x="10340" y="3283"/>
                      </a:cubicBezTo>
                      <a:cubicBezTo>
                        <a:pt x="10341" y="3283"/>
                        <a:pt x="10342" y="3283"/>
                        <a:pt x="10343" y="3283"/>
                      </a:cubicBezTo>
                      <a:cubicBezTo>
                        <a:pt x="10443" y="3283"/>
                        <a:pt x="10543" y="3292"/>
                        <a:pt x="10642" y="3292"/>
                      </a:cubicBezTo>
                      <a:cubicBezTo>
                        <a:pt x="10742" y="3292"/>
                        <a:pt x="10843" y="3219"/>
                        <a:pt x="10942" y="3219"/>
                      </a:cubicBezTo>
                      <a:cubicBezTo>
                        <a:pt x="11042" y="3220"/>
                        <a:pt x="11141" y="3294"/>
                        <a:pt x="11241" y="3295"/>
                      </a:cubicBezTo>
                      <a:cubicBezTo>
                        <a:pt x="11242" y="3295"/>
                        <a:pt x="11243" y="3295"/>
                        <a:pt x="11245" y="3295"/>
                      </a:cubicBezTo>
                      <a:cubicBezTo>
                        <a:pt x="11341" y="3295"/>
                        <a:pt x="11440" y="3214"/>
                        <a:pt x="11537" y="3214"/>
                      </a:cubicBezTo>
                      <a:cubicBezTo>
                        <a:pt x="11539" y="3214"/>
                        <a:pt x="11541" y="3214"/>
                        <a:pt x="11543" y="3214"/>
                      </a:cubicBezTo>
                      <a:cubicBezTo>
                        <a:pt x="11642" y="3217"/>
                        <a:pt x="11742" y="3246"/>
                        <a:pt x="11841" y="3250"/>
                      </a:cubicBezTo>
                      <a:cubicBezTo>
                        <a:pt x="11944" y="3255"/>
                        <a:pt x="12045" y="3349"/>
                        <a:pt x="12149" y="3351"/>
                      </a:cubicBezTo>
                      <a:cubicBezTo>
                        <a:pt x="12184" y="3351"/>
                        <a:pt x="12218" y="3351"/>
                        <a:pt x="12253" y="3351"/>
                      </a:cubicBezTo>
                      <a:cubicBezTo>
                        <a:pt x="12322" y="3351"/>
                        <a:pt x="12391" y="3351"/>
                        <a:pt x="12460" y="3351"/>
                      </a:cubicBezTo>
                      <a:cubicBezTo>
                        <a:pt x="12564" y="3351"/>
                        <a:pt x="12667" y="3302"/>
                        <a:pt x="12771" y="3301"/>
                      </a:cubicBezTo>
                      <a:cubicBezTo>
                        <a:pt x="12875" y="3301"/>
                        <a:pt x="12976" y="3248"/>
                        <a:pt x="13080" y="3246"/>
                      </a:cubicBezTo>
                      <a:cubicBezTo>
                        <a:pt x="13082" y="3246"/>
                        <a:pt x="13084" y="3246"/>
                        <a:pt x="13085" y="3246"/>
                      </a:cubicBezTo>
                      <a:cubicBezTo>
                        <a:pt x="13185" y="3246"/>
                        <a:pt x="13287" y="3312"/>
                        <a:pt x="13387" y="3312"/>
                      </a:cubicBezTo>
                      <a:cubicBezTo>
                        <a:pt x="13388" y="3312"/>
                        <a:pt x="13390" y="3312"/>
                        <a:pt x="13391" y="3312"/>
                      </a:cubicBezTo>
                      <a:cubicBezTo>
                        <a:pt x="13495" y="3309"/>
                        <a:pt x="13598" y="3299"/>
                        <a:pt x="13702" y="3296"/>
                      </a:cubicBezTo>
                      <a:cubicBezTo>
                        <a:pt x="13708" y="3296"/>
                        <a:pt x="13713" y="3296"/>
                        <a:pt x="13718" y="3296"/>
                      </a:cubicBezTo>
                      <a:cubicBezTo>
                        <a:pt x="13809" y="3296"/>
                        <a:pt x="13902" y="3320"/>
                        <a:pt x="13993" y="3320"/>
                      </a:cubicBezTo>
                      <a:cubicBezTo>
                        <a:pt x="13999" y="3320"/>
                        <a:pt x="14006" y="3320"/>
                        <a:pt x="14013" y="3320"/>
                      </a:cubicBezTo>
                      <a:lnTo>
                        <a:pt x="14324" y="3308"/>
                      </a:lnTo>
                      <a:cubicBezTo>
                        <a:pt x="14348" y="3307"/>
                        <a:pt x="14372" y="3307"/>
                        <a:pt x="14397" y="3307"/>
                      </a:cubicBezTo>
                      <a:cubicBezTo>
                        <a:pt x="14456" y="3307"/>
                        <a:pt x="14517" y="3309"/>
                        <a:pt x="14577" y="3309"/>
                      </a:cubicBezTo>
                      <a:cubicBezTo>
                        <a:pt x="14596" y="3309"/>
                        <a:pt x="14616" y="3309"/>
                        <a:pt x="14635" y="3308"/>
                      </a:cubicBezTo>
                      <a:cubicBezTo>
                        <a:pt x="14738" y="3304"/>
                        <a:pt x="14839" y="3224"/>
                        <a:pt x="14943" y="3220"/>
                      </a:cubicBezTo>
                      <a:cubicBezTo>
                        <a:pt x="15045" y="3216"/>
                        <a:pt x="15148" y="3179"/>
                        <a:pt x="15251" y="3175"/>
                      </a:cubicBezTo>
                      <a:cubicBezTo>
                        <a:pt x="15252" y="3175"/>
                        <a:pt x="15253" y="3175"/>
                        <a:pt x="15254" y="3175"/>
                      </a:cubicBezTo>
                      <a:cubicBezTo>
                        <a:pt x="15352" y="3175"/>
                        <a:pt x="15453" y="3285"/>
                        <a:pt x="15550" y="3285"/>
                      </a:cubicBezTo>
                      <a:cubicBezTo>
                        <a:pt x="15550" y="3285"/>
                        <a:pt x="15550" y="3285"/>
                        <a:pt x="15551" y="3285"/>
                      </a:cubicBezTo>
                      <a:cubicBezTo>
                        <a:pt x="15554" y="3285"/>
                        <a:pt x="15557" y="3285"/>
                        <a:pt x="15560" y="3285"/>
                      </a:cubicBezTo>
                      <a:cubicBezTo>
                        <a:pt x="15655" y="3285"/>
                        <a:pt x="15751" y="3302"/>
                        <a:pt x="15847" y="3302"/>
                      </a:cubicBezTo>
                      <a:cubicBezTo>
                        <a:pt x="15942" y="3302"/>
                        <a:pt x="16037" y="3276"/>
                        <a:pt x="16131" y="3276"/>
                      </a:cubicBezTo>
                      <a:cubicBezTo>
                        <a:pt x="16135" y="3276"/>
                        <a:pt x="16139" y="3276"/>
                        <a:pt x="16143" y="3276"/>
                      </a:cubicBezTo>
                      <a:cubicBezTo>
                        <a:pt x="16242" y="3277"/>
                        <a:pt x="16341" y="3299"/>
                        <a:pt x="16439" y="3302"/>
                      </a:cubicBezTo>
                      <a:cubicBezTo>
                        <a:pt x="16439" y="3302"/>
                        <a:pt x="16440" y="3302"/>
                        <a:pt x="16440" y="3302"/>
                      </a:cubicBezTo>
                      <a:cubicBezTo>
                        <a:pt x="16539" y="3302"/>
                        <a:pt x="16639" y="3191"/>
                        <a:pt x="16737" y="3191"/>
                      </a:cubicBezTo>
                      <a:cubicBezTo>
                        <a:pt x="16738" y="3191"/>
                        <a:pt x="16738" y="3191"/>
                        <a:pt x="16739" y="3191"/>
                      </a:cubicBezTo>
                      <a:cubicBezTo>
                        <a:pt x="16837" y="3193"/>
                        <a:pt x="16936" y="3216"/>
                        <a:pt x="17034" y="3218"/>
                      </a:cubicBezTo>
                      <a:cubicBezTo>
                        <a:pt x="17133" y="3219"/>
                        <a:pt x="17230" y="3321"/>
                        <a:pt x="17329" y="3323"/>
                      </a:cubicBezTo>
                      <a:cubicBezTo>
                        <a:pt x="17330" y="3323"/>
                        <a:pt x="17331" y="3323"/>
                        <a:pt x="17332" y="3323"/>
                      </a:cubicBezTo>
                      <a:cubicBezTo>
                        <a:pt x="17429" y="3323"/>
                        <a:pt x="17529" y="3262"/>
                        <a:pt x="17627" y="3262"/>
                      </a:cubicBezTo>
                      <a:cubicBezTo>
                        <a:pt x="17725" y="3264"/>
                        <a:pt x="17825" y="3268"/>
                        <a:pt x="17923" y="3268"/>
                      </a:cubicBezTo>
                      <a:cubicBezTo>
                        <a:pt x="18023" y="3268"/>
                        <a:pt x="18120" y="3207"/>
                        <a:pt x="18219" y="3204"/>
                      </a:cubicBezTo>
                      <a:cubicBezTo>
                        <a:pt x="18221" y="3204"/>
                        <a:pt x="18222" y="3204"/>
                        <a:pt x="18223" y="3204"/>
                      </a:cubicBezTo>
                      <a:cubicBezTo>
                        <a:pt x="18317" y="3204"/>
                        <a:pt x="18411" y="3244"/>
                        <a:pt x="18505" y="3244"/>
                      </a:cubicBezTo>
                      <a:cubicBezTo>
                        <a:pt x="18509" y="3244"/>
                        <a:pt x="18512" y="3244"/>
                        <a:pt x="18516" y="3243"/>
                      </a:cubicBezTo>
                      <a:cubicBezTo>
                        <a:pt x="18523" y="3243"/>
                        <a:pt x="18530" y="3243"/>
                        <a:pt x="18537" y="3243"/>
                      </a:cubicBezTo>
                      <a:cubicBezTo>
                        <a:pt x="18618" y="3243"/>
                        <a:pt x="18700" y="3258"/>
                        <a:pt x="18780" y="3258"/>
                      </a:cubicBezTo>
                      <a:cubicBezTo>
                        <a:pt x="18791" y="3258"/>
                        <a:pt x="18802" y="3258"/>
                        <a:pt x="18813" y="3257"/>
                      </a:cubicBezTo>
                      <a:cubicBezTo>
                        <a:pt x="18913" y="3252"/>
                        <a:pt x="19005" y="3158"/>
                        <a:pt x="19104" y="3151"/>
                      </a:cubicBezTo>
                      <a:cubicBezTo>
                        <a:pt x="19108" y="3150"/>
                        <a:pt x="19113" y="3150"/>
                        <a:pt x="19117" y="3150"/>
                      </a:cubicBezTo>
                      <a:cubicBezTo>
                        <a:pt x="19211" y="3150"/>
                        <a:pt x="19310" y="3214"/>
                        <a:pt x="19404" y="3214"/>
                      </a:cubicBezTo>
                      <a:cubicBezTo>
                        <a:pt x="19409" y="3214"/>
                        <a:pt x="19414" y="3214"/>
                        <a:pt x="19419" y="3213"/>
                      </a:cubicBezTo>
                      <a:cubicBezTo>
                        <a:pt x="19522" y="3207"/>
                        <a:pt x="19626" y="3204"/>
                        <a:pt x="19729" y="3198"/>
                      </a:cubicBezTo>
                      <a:cubicBezTo>
                        <a:pt x="19832" y="3192"/>
                        <a:pt x="19933" y="3122"/>
                        <a:pt x="20037" y="3117"/>
                      </a:cubicBezTo>
                      <a:cubicBezTo>
                        <a:pt x="20041" y="3117"/>
                        <a:pt x="20046" y="3117"/>
                        <a:pt x="20050" y="3117"/>
                      </a:cubicBezTo>
                      <a:cubicBezTo>
                        <a:pt x="20146" y="3117"/>
                        <a:pt x="20242" y="3168"/>
                        <a:pt x="20336" y="3168"/>
                      </a:cubicBezTo>
                      <a:cubicBezTo>
                        <a:pt x="20341" y="3168"/>
                        <a:pt x="20345" y="3168"/>
                        <a:pt x="20350" y="3167"/>
                      </a:cubicBezTo>
                      <a:cubicBezTo>
                        <a:pt x="20366" y="3167"/>
                        <a:pt x="20382" y="3166"/>
                        <a:pt x="20399" y="3166"/>
                      </a:cubicBezTo>
                      <a:cubicBezTo>
                        <a:pt x="20478" y="3166"/>
                        <a:pt x="20556" y="3173"/>
                        <a:pt x="20635" y="3173"/>
                      </a:cubicBezTo>
                      <a:cubicBezTo>
                        <a:pt x="20643" y="3173"/>
                        <a:pt x="20652" y="3173"/>
                        <a:pt x="20661" y="3173"/>
                      </a:cubicBezTo>
                      <a:cubicBezTo>
                        <a:pt x="20685" y="3172"/>
                        <a:pt x="20710" y="3172"/>
                        <a:pt x="20734" y="3172"/>
                      </a:cubicBezTo>
                      <a:cubicBezTo>
                        <a:pt x="20804" y="3172"/>
                        <a:pt x="20873" y="3174"/>
                        <a:pt x="20943" y="3174"/>
                      </a:cubicBezTo>
                      <a:cubicBezTo>
                        <a:pt x="20952" y="3174"/>
                        <a:pt x="20962" y="3174"/>
                        <a:pt x="20972" y="3174"/>
                      </a:cubicBezTo>
                      <a:cubicBezTo>
                        <a:pt x="21075" y="3173"/>
                        <a:pt x="21178" y="3173"/>
                        <a:pt x="21282" y="3173"/>
                      </a:cubicBezTo>
                      <a:cubicBezTo>
                        <a:pt x="21380" y="3173"/>
                        <a:pt x="21478" y="3162"/>
                        <a:pt x="21578" y="3162"/>
                      </a:cubicBezTo>
                      <a:cubicBezTo>
                        <a:pt x="21582" y="3162"/>
                        <a:pt x="21587" y="3162"/>
                        <a:pt x="21591" y="3162"/>
                      </a:cubicBezTo>
                      <a:cubicBezTo>
                        <a:pt x="21607" y="3162"/>
                        <a:pt x="21622" y="3162"/>
                        <a:pt x="21638" y="3162"/>
                      </a:cubicBezTo>
                      <a:cubicBezTo>
                        <a:pt x="21699" y="3162"/>
                        <a:pt x="21759" y="3161"/>
                        <a:pt x="21820" y="3161"/>
                      </a:cubicBezTo>
                      <a:cubicBezTo>
                        <a:pt x="21847" y="3161"/>
                        <a:pt x="21874" y="3161"/>
                        <a:pt x="21901" y="3162"/>
                      </a:cubicBezTo>
                      <a:cubicBezTo>
                        <a:pt x="22005" y="3165"/>
                        <a:pt x="22107" y="3180"/>
                        <a:pt x="22211" y="3184"/>
                      </a:cubicBezTo>
                      <a:cubicBezTo>
                        <a:pt x="22231" y="3185"/>
                        <a:pt x="22251" y="3185"/>
                        <a:pt x="22271" y="3185"/>
                      </a:cubicBezTo>
                      <a:cubicBezTo>
                        <a:pt x="22331" y="3185"/>
                        <a:pt x="22391" y="3182"/>
                        <a:pt x="22450" y="3182"/>
                      </a:cubicBezTo>
                      <a:cubicBezTo>
                        <a:pt x="22474" y="3182"/>
                        <a:pt x="22498" y="3183"/>
                        <a:pt x="22522" y="3184"/>
                      </a:cubicBezTo>
                      <a:cubicBezTo>
                        <a:pt x="22534" y="3185"/>
                        <a:pt x="22546" y="3185"/>
                        <a:pt x="22558" y="3185"/>
                      </a:cubicBezTo>
                      <a:cubicBezTo>
                        <a:pt x="22634" y="3185"/>
                        <a:pt x="22710" y="3172"/>
                        <a:pt x="22787" y="3172"/>
                      </a:cubicBezTo>
                      <a:cubicBezTo>
                        <a:pt x="22802" y="3172"/>
                        <a:pt x="22818" y="3173"/>
                        <a:pt x="22834" y="3174"/>
                      </a:cubicBezTo>
                      <a:cubicBezTo>
                        <a:pt x="22937" y="3182"/>
                        <a:pt x="23033" y="3264"/>
                        <a:pt x="23136" y="3274"/>
                      </a:cubicBezTo>
                      <a:cubicBezTo>
                        <a:pt x="23140" y="3274"/>
                        <a:pt x="23144" y="3274"/>
                        <a:pt x="23148" y="3274"/>
                      </a:cubicBezTo>
                      <a:cubicBezTo>
                        <a:pt x="23240" y="3274"/>
                        <a:pt x="23340" y="3182"/>
                        <a:pt x="23432" y="3182"/>
                      </a:cubicBezTo>
                      <a:cubicBezTo>
                        <a:pt x="23435" y="3182"/>
                        <a:pt x="23438" y="3182"/>
                        <a:pt x="23441" y="3182"/>
                      </a:cubicBezTo>
                      <a:cubicBezTo>
                        <a:pt x="23540" y="3189"/>
                        <a:pt x="23637" y="3209"/>
                        <a:pt x="23734" y="3214"/>
                      </a:cubicBezTo>
                      <a:cubicBezTo>
                        <a:pt x="23833" y="3219"/>
                        <a:pt x="23930" y="3259"/>
                        <a:pt x="24028" y="3262"/>
                      </a:cubicBezTo>
                      <a:cubicBezTo>
                        <a:pt x="24126" y="3266"/>
                        <a:pt x="24225" y="3318"/>
                        <a:pt x="24324" y="3320"/>
                      </a:cubicBezTo>
                      <a:cubicBezTo>
                        <a:pt x="24373" y="3321"/>
                        <a:pt x="24423" y="3321"/>
                        <a:pt x="24472" y="3321"/>
                      </a:cubicBezTo>
                      <a:cubicBezTo>
                        <a:pt x="24522" y="3321"/>
                        <a:pt x="24571" y="3321"/>
                        <a:pt x="24621" y="3321"/>
                      </a:cubicBezTo>
                      <a:cubicBezTo>
                        <a:pt x="24719" y="3321"/>
                        <a:pt x="24818" y="3284"/>
                        <a:pt x="24917" y="3283"/>
                      </a:cubicBezTo>
                      <a:cubicBezTo>
                        <a:pt x="25016" y="3282"/>
                        <a:pt x="25114" y="3274"/>
                        <a:pt x="25213" y="3273"/>
                      </a:cubicBezTo>
                      <a:cubicBezTo>
                        <a:pt x="25218" y="3272"/>
                        <a:pt x="25223" y="3272"/>
                        <a:pt x="25228" y="3272"/>
                      </a:cubicBezTo>
                      <a:cubicBezTo>
                        <a:pt x="25317" y="3272"/>
                        <a:pt x="25406" y="3290"/>
                        <a:pt x="25495" y="3290"/>
                      </a:cubicBezTo>
                      <a:cubicBezTo>
                        <a:pt x="25500" y="3290"/>
                        <a:pt x="25505" y="3289"/>
                        <a:pt x="25510" y="3289"/>
                      </a:cubicBezTo>
                      <a:cubicBezTo>
                        <a:pt x="25516" y="3289"/>
                        <a:pt x="25521" y="3289"/>
                        <a:pt x="25527" y="3289"/>
                      </a:cubicBezTo>
                      <a:cubicBezTo>
                        <a:pt x="25612" y="3289"/>
                        <a:pt x="25697" y="3303"/>
                        <a:pt x="25782" y="3303"/>
                      </a:cubicBezTo>
                      <a:cubicBezTo>
                        <a:pt x="25791" y="3303"/>
                        <a:pt x="25799" y="3303"/>
                        <a:pt x="25807" y="3303"/>
                      </a:cubicBezTo>
                      <a:cubicBezTo>
                        <a:pt x="25905" y="3301"/>
                        <a:pt x="26001" y="3198"/>
                        <a:pt x="26100" y="3194"/>
                      </a:cubicBezTo>
                      <a:cubicBezTo>
                        <a:pt x="26101" y="3194"/>
                        <a:pt x="26101" y="3194"/>
                        <a:pt x="26102" y="3194"/>
                      </a:cubicBezTo>
                      <a:cubicBezTo>
                        <a:pt x="26200" y="3194"/>
                        <a:pt x="26300" y="3306"/>
                        <a:pt x="26396" y="3306"/>
                      </a:cubicBezTo>
                      <a:cubicBezTo>
                        <a:pt x="26397" y="3306"/>
                        <a:pt x="26398" y="3306"/>
                        <a:pt x="26399" y="3306"/>
                      </a:cubicBezTo>
                      <a:cubicBezTo>
                        <a:pt x="26498" y="3305"/>
                        <a:pt x="26595" y="3242"/>
                        <a:pt x="26695" y="3240"/>
                      </a:cubicBezTo>
                      <a:cubicBezTo>
                        <a:pt x="26695" y="3240"/>
                        <a:pt x="26696" y="3240"/>
                        <a:pt x="26697" y="3240"/>
                      </a:cubicBezTo>
                      <a:cubicBezTo>
                        <a:pt x="26795" y="3240"/>
                        <a:pt x="26893" y="3304"/>
                        <a:pt x="26991" y="3304"/>
                      </a:cubicBezTo>
                      <a:cubicBezTo>
                        <a:pt x="27089" y="3303"/>
                        <a:pt x="27188" y="3189"/>
                        <a:pt x="27286" y="3189"/>
                      </a:cubicBezTo>
                      <a:cubicBezTo>
                        <a:pt x="27381" y="3189"/>
                        <a:pt x="27480" y="3217"/>
                        <a:pt x="27577" y="3217"/>
                      </a:cubicBezTo>
                      <a:cubicBezTo>
                        <a:pt x="27581" y="3217"/>
                        <a:pt x="27585" y="3217"/>
                        <a:pt x="27588" y="3217"/>
                      </a:cubicBezTo>
                      <a:cubicBezTo>
                        <a:pt x="27589" y="3217"/>
                        <a:pt x="27591" y="3217"/>
                        <a:pt x="27592" y="3217"/>
                      </a:cubicBezTo>
                      <a:cubicBezTo>
                        <a:pt x="27690" y="3217"/>
                        <a:pt x="27789" y="3294"/>
                        <a:pt x="27886" y="3294"/>
                      </a:cubicBezTo>
                      <a:cubicBezTo>
                        <a:pt x="27888" y="3294"/>
                        <a:pt x="27890" y="3294"/>
                        <a:pt x="27892" y="3294"/>
                      </a:cubicBezTo>
                      <a:cubicBezTo>
                        <a:pt x="27993" y="3292"/>
                        <a:pt x="28093" y="3247"/>
                        <a:pt x="28193" y="3242"/>
                      </a:cubicBezTo>
                      <a:cubicBezTo>
                        <a:pt x="28218" y="3241"/>
                        <a:pt x="28242" y="3241"/>
                        <a:pt x="28267" y="3241"/>
                      </a:cubicBezTo>
                      <a:cubicBezTo>
                        <a:pt x="28314" y="3241"/>
                        <a:pt x="28362" y="3242"/>
                        <a:pt x="28409" y="3242"/>
                      </a:cubicBezTo>
                      <a:cubicBezTo>
                        <a:pt x="28438" y="3242"/>
                        <a:pt x="28467" y="3242"/>
                        <a:pt x="28495" y="3240"/>
                      </a:cubicBezTo>
                      <a:cubicBezTo>
                        <a:pt x="28596" y="3236"/>
                        <a:pt x="28690" y="3122"/>
                        <a:pt x="28790" y="3115"/>
                      </a:cubicBezTo>
                      <a:cubicBezTo>
                        <a:pt x="28891" y="3108"/>
                        <a:pt x="28992" y="3113"/>
                        <a:pt x="29091" y="3105"/>
                      </a:cubicBezTo>
                      <a:cubicBezTo>
                        <a:pt x="29100" y="3104"/>
                        <a:pt x="29109" y="3104"/>
                        <a:pt x="29118" y="3104"/>
                      </a:cubicBezTo>
                      <a:cubicBezTo>
                        <a:pt x="29195" y="3104"/>
                        <a:pt x="29259" y="3126"/>
                        <a:pt x="29335" y="3126"/>
                      </a:cubicBezTo>
                      <a:cubicBezTo>
                        <a:pt x="29345" y="3126"/>
                        <a:pt x="29355" y="3126"/>
                        <a:pt x="29365" y="3125"/>
                      </a:cubicBezTo>
                      <a:cubicBezTo>
                        <a:pt x="29412" y="2988"/>
                        <a:pt x="29325" y="2992"/>
                        <a:pt x="29325" y="2849"/>
                      </a:cubicBezTo>
                      <a:cubicBezTo>
                        <a:pt x="29325" y="2706"/>
                        <a:pt x="29414" y="2706"/>
                        <a:pt x="29414" y="2562"/>
                      </a:cubicBezTo>
                      <a:cubicBezTo>
                        <a:pt x="29414" y="2419"/>
                        <a:pt x="29466" y="2418"/>
                        <a:pt x="29466" y="2275"/>
                      </a:cubicBezTo>
                      <a:cubicBezTo>
                        <a:pt x="29466" y="2174"/>
                        <a:pt x="29447" y="2067"/>
                        <a:pt x="29432" y="1970"/>
                      </a:cubicBezTo>
                      <a:cubicBezTo>
                        <a:pt x="29420" y="1869"/>
                        <a:pt x="29400" y="1768"/>
                        <a:pt x="29373" y="1671"/>
                      </a:cubicBezTo>
                      <a:cubicBezTo>
                        <a:pt x="29345" y="1575"/>
                        <a:pt x="29225" y="1510"/>
                        <a:pt x="29184" y="1421"/>
                      </a:cubicBezTo>
                      <a:cubicBezTo>
                        <a:pt x="29144" y="1330"/>
                        <a:pt x="29097" y="1244"/>
                        <a:pt x="29044" y="1161"/>
                      </a:cubicBezTo>
                      <a:cubicBezTo>
                        <a:pt x="28991" y="1077"/>
                        <a:pt x="29006" y="938"/>
                        <a:pt x="28941" y="862"/>
                      </a:cubicBezTo>
                      <a:cubicBezTo>
                        <a:pt x="28878" y="786"/>
                        <a:pt x="28792" y="719"/>
                        <a:pt x="28718" y="652"/>
                      </a:cubicBezTo>
                      <a:cubicBezTo>
                        <a:pt x="28644" y="585"/>
                        <a:pt x="28494" y="616"/>
                        <a:pt x="28412" y="559"/>
                      </a:cubicBezTo>
                      <a:cubicBezTo>
                        <a:pt x="28330" y="502"/>
                        <a:pt x="28303" y="360"/>
                        <a:pt x="28213" y="313"/>
                      </a:cubicBezTo>
                      <a:cubicBezTo>
                        <a:pt x="28125" y="267"/>
                        <a:pt x="28036" y="213"/>
                        <a:pt x="27942" y="177"/>
                      </a:cubicBezTo>
                      <a:cubicBezTo>
                        <a:pt x="27926" y="171"/>
                        <a:pt x="27910" y="169"/>
                        <a:pt x="27893" y="169"/>
                      </a:cubicBezTo>
                      <a:cubicBezTo>
                        <a:pt x="27818" y="169"/>
                        <a:pt x="27731" y="213"/>
                        <a:pt x="27656" y="213"/>
                      </a:cubicBezTo>
                      <a:cubicBezTo>
                        <a:pt x="27644" y="213"/>
                        <a:pt x="27632" y="212"/>
                        <a:pt x="27621" y="209"/>
                      </a:cubicBezTo>
                      <a:cubicBezTo>
                        <a:pt x="27524" y="187"/>
                        <a:pt x="27441" y="116"/>
                        <a:pt x="27341" y="104"/>
                      </a:cubicBezTo>
                      <a:cubicBezTo>
                        <a:pt x="27244" y="92"/>
                        <a:pt x="27146" y="73"/>
                        <a:pt x="27046" y="73"/>
                      </a:cubicBezTo>
                      <a:cubicBezTo>
                        <a:pt x="26896" y="73"/>
                        <a:pt x="26896" y="82"/>
                        <a:pt x="26745" y="82"/>
                      </a:cubicBezTo>
                      <a:cubicBezTo>
                        <a:pt x="26595" y="82"/>
                        <a:pt x="26595" y="37"/>
                        <a:pt x="26445" y="37"/>
                      </a:cubicBezTo>
                      <a:lnTo>
                        <a:pt x="26145" y="37"/>
                      </a:lnTo>
                      <a:cubicBezTo>
                        <a:pt x="25994" y="37"/>
                        <a:pt x="25994" y="129"/>
                        <a:pt x="25845" y="129"/>
                      </a:cubicBezTo>
                      <a:cubicBezTo>
                        <a:pt x="25695" y="129"/>
                        <a:pt x="25695" y="77"/>
                        <a:pt x="25545" y="77"/>
                      </a:cubicBezTo>
                      <a:cubicBezTo>
                        <a:pt x="25395" y="77"/>
                        <a:pt x="25395" y="93"/>
                        <a:pt x="25244" y="93"/>
                      </a:cubicBezTo>
                      <a:cubicBezTo>
                        <a:pt x="25094" y="93"/>
                        <a:pt x="25094" y="105"/>
                        <a:pt x="24944" y="105"/>
                      </a:cubicBezTo>
                      <a:cubicBezTo>
                        <a:pt x="24794" y="105"/>
                        <a:pt x="24794" y="39"/>
                        <a:pt x="24645" y="39"/>
                      </a:cubicBezTo>
                      <a:cubicBezTo>
                        <a:pt x="24495" y="39"/>
                        <a:pt x="24495" y="69"/>
                        <a:pt x="24344" y="69"/>
                      </a:cubicBezTo>
                      <a:cubicBezTo>
                        <a:pt x="24194" y="69"/>
                        <a:pt x="24194" y="42"/>
                        <a:pt x="24044" y="42"/>
                      </a:cubicBezTo>
                      <a:cubicBezTo>
                        <a:pt x="23894" y="42"/>
                        <a:pt x="23894" y="65"/>
                        <a:pt x="23744" y="65"/>
                      </a:cubicBezTo>
                      <a:cubicBezTo>
                        <a:pt x="23594" y="65"/>
                        <a:pt x="23593" y="74"/>
                        <a:pt x="23443" y="74"/>
                      </a:cubicBezTo>
                      <a:cubicBezTo>
                        <a:pt x="23294" y="74"/>
                        <a:pt x="23294" y="108"/>
                        <a:pt x="23144" y="108"/>
                      </a:cubicBezTo>
                      <a:cubicBezTo>
                        <a:pt x="22994" y="108"/>
                        <a:pt x="22994" y="33"/>
                        <a:pt x="22843" y="33"/>
                      </a:cubicBezTo>
                      <a:cubicBezTo>
                        <a:pt x="22693" y="33"/>
                        <a:pt x="22693" y="35"/>
                        <a:pt x="22543" y="35"/>
                      </a:cubicBezTo>
                      <a:cubicBezTo>
                        <a:pt x="22393" y="35"/>
                        <a:pt x="22393" y="132"/>
                        <a:pt x="22243" y="132"/>
                      </a:cubicBezTo>
                      <a:cubicBezTo>
                        <a:pt x="22094" y="132"/>
                        <a:pt x="22094" y="0"/>
                        <a:pt x="21943" y="0"/>
                      </a:cubicBezTo>
                      <a:cubicBezTo>
                        <a:pt x="21793" y="0"/>
                        <a:pt x="21793" y="36"/>
                        <a:pt x="21643" y="36"/>
                      </a:cubicBezTo>
                      <a:cubicBezTo>
                        <a:pt x="21493" y="36"/>
                        <a:pt x="21493" y="69"/>
                        <a:pt x="21342" y="69"/>
                      </a:cubicBezTo>
                      <a:cubicBezTo>
                        <a:pt x="21192" y="69"/>
                        <a:pt x="21192" y="116"/>
                        <a:pt x="21042" y="116"/>
                      </a:cubicBezTo>
                      <a:cubicBezTo>
                        <a:pt x="20892" y="116"/>
                        <a:pt x="20892" y="29"/>
                        <a:pt x="20743" y="29"/>
                      </a:cubicBezTo>
                      <a:cubicBezTo>
                        <a:pt x="20592" y="29"/>
                        <a:pt x="20592" y="40"/>
                        <a:pt x="20442" y="40"/>
                      </a:cubicBezTo>
                      <a:cubicBezTo>
                        <a:pt x="20292" y="40"/>
                        <a:pt x="20292" y="125"/>
                        <a:pt x="20142" y="125"/>
                      </a:cubicBezTo>
                      <a:cubicBezTo>
                        <a:pt x="19992" y="125"/>
                        <a:pt x="19992" y="144"/>
                        <a:pt x="19841" y="144"/>
                      </a:cubicBezTo>
                      <a:cubicBezTo>
                        <a:pt x="19691" y="144"/>
                        <a:pt x="19691" y="102"/>
                        <a:pt x="19541" y="102"/>
                      </a:cubicBezTo>
                      <a:cubicBezTo>
                        <a:pt x="19392" y="102"/>
                        <a:pt x="19392" y="140"/>
                        <a:pt x="19242" y="140"/>
                      </a:cubicBezTo>
                      <a:cubicBezTo>
                        <a:pt x="19091" y="140"/>
                        <a:pt x="19091" y="9"/>
                        <a:pt x="18941" y="9"/>
                      </a:cubicBezTo>
                      <a:cubicBezTo>
                        <a:pt x="18791" y="9"/>
                        <a:pt x="18791" y="89"/>
                        <a:pt x="18641" y="89"/>
                      </a:cubicBezTo>
                      <a:cubicBezTo>
                        <a:pt x="18491" y="89"/>
                        <a:pt x="18491" y="66"/>
                        <a:pt x="18341" y="66"/>
                      </a:cubicBezTo>
                      <a:cubicBezTo>
                        <a:pt x="18191" y="66"/>
                        <a:pt x="18191" y="121"/>
                        <a:pt x="18042" y="121"/>
                      </a:cubicBezTo>
                      <a:cubicBezTo>
                        <a:pt x="17892" y="121"/>
                        <a:pt x="17892" y="19"/>
                        <a:pt x="17742" y="19"/>
                      </a:cubicBezTo>
                      <a:cubicBezTo>
                        <a:pt x="17592" y="19"/>
                        <a:pt x="17592" y="7"/>
                        <a:pt x="17442" y="7"/>
                      </a:cubicBezTo>
                      <a:cubicBezTo>
                        <a:pt x="17292" y="7"/>
                        <a:pt x="17292" y="50"/>
                        <a:pt x="17142" y="50"/>
                      </a:cubicBezTo>
                      <a:cubicBezTo>
                        <a:pt x="16993" y="50"/>
                        <a:pt x="16993" y="30"/>
                        <a:pt x="16842" y="30"/>
                      </a:cubicBezTo>
                      <a:cubicBezTo>
                        <a:pt x="16692" y="30"/>
                        <a:pt x="16692" y="143"/>
                        <a:pt x="16542" y="143"/>
                      </a:cubicBezTo>
                      <a:cubicBezTo>
                        <a:pt x="16392" y="143"/>
                        <a:pt x="16392" y="48"/>
                        <a:pt x="16242" y="48"/>
                      </a:cubicBezTo>
                      <a:cubicBezTo>
                        <a:pt x="16091" y="48"/>
                        <a:pt x="16091" y="39"/>
                        <a:pt x="15941" y="39"/>
                      </a:cubicBezTo>
                      <a:cubicBezTo>
                        <a:pt x="15791" y="39"/>
                        <a:pt x="15791" y="52"/>
                        <a:pt x="15642" y="52"/>
                      </a:cubicBezTo>
                      <a:cubicBezTo>
                        <a:pt x="15492" y="52"/>
                        <a:pt x="15492" y="144"/>
                        <a:pt x="15342" y="144"/>
                      </a:cubicBezTo>
                      <a:cubicBezTo>
                        <a:pt x="15192" y="144"/>
                        <a:pt x="15192" y="84"/>
                        <a:pt x="15042" y="84"/>
                      </a:cubicBezTo>
                      <a:cubicBezTo>
                        <a:pt x="14892" y="84"/>
                        <a:pt x="14892" y="26"/>
                        <a:pt x="14741" y="26"/>
                      </a:cubicBezTo>
                      <a:cubicBezTo>
                        <a:pt x="14591" y="26"/>
                        <a:pt x="14591" y="110"/>
                        <a:pt x="14442" y="110"/>
                      </a:cubicBezTo>
                      <a:cubicBezTo>
                        <a:pt x="14292" y="110"/>
                        <a:pt x="14292" y="8"/>
                        <a:pt x="14141" y="8"/>
                      </a:cubicBezTo>
                      <a:cubicBezTo>
                        <a:pt x="13991" y="8"/>
                        <a:pt x="13991" y="4"/>
                        <a:pt x="13841" y="4"/>
                      </a:cubicBezTo>
                      <a:cubicBezTo>
                        <a:pt x="13691" y="4"/>
                        <a:pt x="13691" y="106"/>
                        <a:pt x="13541" y="106"/>
                      </a:cubicBezTo>
                      <a:cubicBezTo>
                        <a:pt x="13391" y="106"/>
                        <a:pt x="13391" y="45"/>
                        <a:pt x="13240" y="45"/>
                      </a:cubicBezTo>
                      <a:cubicBezTo>
                        <a:pt x="13091" y="45"/>
                        <a:pt x="13091" y="0"/>
                        <a:pt x="12941" y="0"/>
                      </a:cubicBezTo>
                      <a:cubicBezTo>
                        <a:pt x="12791" y="0"/>
                        <a:pt x="12791" y="30"/>
                        <a:pt x="12640" y="30"/>
                      </a:cubicBezTo>
                      <a:cubicBezTo>
                        <a:pt x="12490" y="30"/>
                        <a:pt x="12490" y="102"/>
                        <a:pt x="12340" y="102"/>
                      </a:cubicBezTo>
                      <a:cubicBezTo>
                        <a:pt x="12189" y="102"/>
                        <a:pt x="12190" y="48"/>
                        <a:pt x="12039" y="48"/>
                      </a:cubicBezTo>
                      <a:cubicBezTo>
                        <a:pt x="11889" y="48"/>
                        <a:pt x="11889" y="118"/>
                        <a:pt x="11740" y="118"/>
                      </a:cubicBezTo>
                      <a:cubicBezTo>
                        <a:pt x="11590" y="118"/>
                        <a:pt x="11590" y="100"/>
                        <a:pt x="11440" y="100"/>
                      </a:cubicBezTo>
                      <a:cubicBezTo>
                        <a:pt x="11289" y="100"/>
                        <a:pt x="11289" y="122"/>
                        <a:pt x="11139" y="122"/>
                      </a:cubicBezTo>
                      <a:cubicBezTo>
                        <a:pt x="10989" y="122"/>
                        <a:pt x="10989" y="113"/>
                        <a:pt x="10838" y="113"/>
                      </a:cubicBezTo>
                      <a:cubicBezTo>
                        <a:pt x="10688" y="113"/>
                        <a:pt x="10688" y="61"/>
                        <a:pt x="10538" y="61"/>
                      </a:cubicBezTo>
                      <a:cubicBezTo>
                        <a:pt x="10389" y="61"/>
                        <a:pt x="10389" y="8"/>
                        <a:pt x="10238" y="8"/>
                      </a:cubicBezTo>
                      <a:cubicBezTo>
                        <a:pt x="10088" y="8"/>
                        <a:pt x="10088" y="33"/>
                        <a:pt x="9938" y="33"/>
                      </a:cubicBezTo>
                      <a:cubicBezTo>
                        <a:pt x="9787" y="33"/>
                        <a:pt x="9787" y="144"/>
                        <a:pt x="9637" y="144"/>
                      </a:cubicBezTo>
                      <a:cubicBezTo>
                        <a:pt x="9487" y="144"/>
                        <a:pt x="9487" y="110"/>
                        <a:pt x="9337" y="110"/>
                      </a:cubicBezTo>
                      <a:cubicBezTo>
                        <a:pt x="9186" y="110"/>
                        <a:pt x="9186" y="85"/>
                        <a:pt x="9036" y="85"/>
                      </a:cubicBezTo>
                      <a:cubicBezTo>
                        <a:pt x="8887" y="85"/>
                        <a:pt x="8887" y="133"/>
                        <a:pt x="8736" y="133"/>
                      </a:cubicBezTo>
                      <a:cubicBezTo>
                        <a:pt x="8586" y="133"/>
                        <a:pt x="8586" y="38"/>
                        <a:pt x="8436" y="38"/>
                      </a:cubicBezTo>
                      <a:cubicBezTo>
                        <a:pt x="8285" y="38"/>
                        <a:pt x="8285" y="99"/>
                        <a:pt x="8135" y="99"/>
                      </a:cubicBezTo>
                      <a:cubicBezTo>
                        <a:pt x="7985" y="99"/>
                        <a:pt x="7985" y="23"/>
                        <a:pt x="7834" y="23"/>
                      </a:cubicBezTo>
                      <a:cubicBezTo>
                        <a:pt x="7684" y="23"/>
                        <a:pt x="7684" y="140"/>
                        <a:pt x="7534" y="140"/>
                      </a:cubicBezTo>
                      <a:cubicBezTo>
                        <a:pt x="7383" y="140"/>
                        <a:pt x="7385" y="55"/>
                        <a:pt x="7234" y="55"/>
                      </a:cubicBezTo>
                      <a:cubicBezTo>
                        <a:pt x="7084" y="55"/>
                        <a:pt x="7084" y="43"/>
                        <a:pt x="6934" y="43"/>
                      </a:cubicBezTo>
                      <a:cubicBezTo>
                        <a:pt x="6784" y="43"/>
                        <a:pt x="6784" y="125"/>
                        <a:pt x="6633" y="125"/>
                      </a:cubicBezTo>
                      <a:cubicBezTo>
                        <a:pt x="6483" y="125"/>
                        <a:pt x="6483" y="65"/>
                        <a:pt x="6333" y="65"/>
                      </a:cubicBezTo>
                      <a:cubicBezTo>
                        <a:pt x="6183" y="65"/>
                        <a:pt x="6183" y="89"/>
                        <a:pt x="6032" y="89"/>
                      </a:cubicBezTo>
                      <a:cubicBezTo>
                        <a:pt x="5883" y="89"/>
                        <a:pt x="5883" y="97"/>
                        <a:pt x="5733" y="97"/>
                      </a:cubicBezTo>
                      <a:cubicBezTo>
                        <a:pt x="5582" y="97"/>
                        <a:pt x="5582" y="6"/>
                        <a:pt x="5432" y="6"/>
                      </a:cubicBezTo>
                      <a:cubicBezTo>
                        <a:pt x="5281" y="6"/>
                        <a:pt x="5281" y="112"/>
                        <a:pt x="5131" y="112"/>
                      </a:cubicBezTo>
                      <a:cubicBezTo>
                        <a:pt x="4981" y="112"/>
                        <a:pt x="4981" y="31"/>
                        <a:pt x="4830" y="31"/>
                      </a:cubicBezTo>
                      <a:cubicBezTo>
                        <a:pt x="4680" y="31"/>
                        <a:pt x="4680" y="28"/>
                        <a:pt x="4529" y="28"/>
                      </a:cubicBezTo>
                      <a:cubicBezTo>
                        <a:pt x="4379" y="28"/>
                        <a:pt x="4379" y="5"/>
                        <a:pt x="4230" y="5"/>
                      </a:cubicBezTo>
                      <a:cubicBezTo>
                        <a:pt x="4079" y="5"/>
                        <a:pt x="4079" y="100"/>
                        <a:pt x="3929" y="100"/>
                      </a:cubicBezTo>
                      <a:cubicBezTo>
                        <a:pt x="3779" y="100"/>
                        <a:pt x="3778" y="0"/>
                        <a:pt x="3628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717" name="Google Shape;717;p40"/>
              <p:cNvCxnSpPr/>
              <p:nvPr/>
            </p:nvCxnSpPr>
            <p:spPr>
              <a:xfrm>
                <a:off x="5722950" y="2359259"/>
                <a:ext cx="26547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7B2A2B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40"/>
              <p:cNvCxnSpPr/>
              <p:nvPr/>
            </p:nvCxnSpPr>
            <p:spPr>
              <a:xfrm>
                <a:off x="5722950" y="2680480"/>
                <a:ext cx="26547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7B2A2B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40"/>
              <p:cNvCxnSpPr/>
              <p:nvPr/>
            </p:nvCxnSpPr>
            <p:spPr>
              <a:xfrm>
                <a:off x="5722950" y="3008338"/>
                <a:ext cx="26547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7B2A2B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40"/>
              <p:cNvCxnSpPr/>
              <p:nvPr/>
            </p:nvCxnSpPr>
            <p:spPr>
              <a:xfrm>
                <a:off x="5722950" y="3322915"/>
                <a:ext cx="26547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7B2A2B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40"/>
              <p:cNvCxnSpPr/>
              <p:nvPr/>
            </p:nvCxnSpPr>
            <p:spPr>
              <a:xfrm>
                <a:off x="5722950" y="3657420"/>
                <a:ext cx="26547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7B2A2B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40"/>
              <p:cNvCxnSpPr/>
              <p:nvPr/>
            </p:nvCxnSpPr>
            <p:spPr>
              <a:xfrm>
                <a:off x="5722950" y="3965350"/>
                <a:ext cx="26547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7B2A2B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40"/>
              <p:cNvCxnSpPr/>
              <p:nvPr/>
            </p:nvCxnSpPr>
            <p:spPr>
              <a:xfrm>
                <a:off x="5722950" y="4254525"/>
                <a:ext cx="26547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7B2A2B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4" name="Google Shape;724;p40"/>
            <p:cNvGrpSpPr/>
            <p:nvPr/>
          </p:nvGrpSpPr>
          <p:grpSpPr>
            <a:xfrm>
              <a:off x="457199" y="1204666"/>
              <a:ext cx="4531336" cy="3482557"/>
              <a:chOff x="457199" y="1204666"/>
              <a:chExt cx="4531336" cy="3482557"/>
            </a:xfrm>
          </p:grpSpPr>
          <p:grpSp>
            <p:nvGrpSpPr>
              <p:cNvPr id="725" name="Google Shape;725;p40"/>
              <p:cNvGrpSpPr/>
              <p:nvPr/>
            </p:nvGrpSpPr>
            <p:grpSpPr>
              <a:xfrm>
                <a:off x="457199" y="1204666"/>
                <a:ext cx="4531336" cy="3482557"/>
                <a:chOff x="457199" y="1204666"/>
                <a:chExt cx="4531336" cy="3482557"/>
              </a:xfrm>
            </p:grpSpPr>
            <p:sp>
              <p:nvSpPr>
                <p:cNvPr id="726" name="Google Shape;726;p40"/>
                <p:cNvSpPr/>
                <p:nvPr/>
              </p:nvSpPr>
              <p:spPr>
                <a:xfrm>
                  <a:off x="457200" y="1839675"/>
                  <a:ext cx="4513768" cy="282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2" h="18364" extrusionOk="0">
                      <a:moveTo>
                        <a:pt x="22200" y="0"/>
                      </a:moveTo>
                      <a:cubicBezTo>
                        <a:pt x="22104" y="0"/>
                        <a:pt x="22005" y="51"/>
                        <a:pt x="21909" y="51"/>
                      </a:cubicBezTo>
                      <a:cubicBezTo>
                        <a:pt x="21906" y="51"/>
                        <a:pt x="21903" y="51"/>
                        <a:pt x="21900" y="51"/>
                      </a:cubicBezTo>
                      <a:cubicBezTo>
                        <a:pt x="21897" y="51"/>
                        <a:pt x="21894" y="51"/>
                        <a:pt x="21890" y="51"/>
                      </a:cubicBezTo>
                      <a:cubicBezTo>
                        <a:pt x="21793" y="51"/>
                        <a:pt x="21693" y="98"/>
                        <a:pt x="21596" y="98"/>
                      </a:cubicBezTo>
                      <a:cubicBezTo>
                        <a:pt x="21593" y="98"/>
                        <a:pt x="21591" y="98"/>
                        <a:pt x="21589" y="98"/>
                      </a:cubicBezTo>
                      <a:cubicBezTo>
                        <a:pt x="21485" y="97"/>
                        <a:pt x="21382" y="51"/>
                        <a:pt x="21279" y="51"/>
                      </a:cubicBezTo>
                      <a:cubicBezTo>
                        <a:pt x="21175" y="51"/>
                        <a:pt x="21072" y="105"/>
                        <a:pt x="20970" y="106"/>
                      </a:cubicBezTo>
                      <a:cubicBezTo>
                        <a:pt x="20961" y="106"/>
                        <a:pt x="20953" y="106"/>
                        <a:pt x="20945" y="106"/>
                      </a:cubicBezTo>
                      <a:cubicBezTo>
                        <a:pt x="20861" y="106"/>
                        <a:pt x="20778" y="98"/>
                        <a:pt x="20694" y="98"/>
                      </a:cubicBezTo>
                      <a:cubicBezTo>
                        <a:pt x="20682" y="98"/>
                        <a:pt x="20670" y="98"/>
                        <a:pt x="20659" y="98"/>
                      </a:cubicBezTo>
                      <a:cubicBezTo>
                        <a:pt x="20657" y="98"/>
                        <a:pt x="20656" y="98"/>
                        <a:pt x="20654" y="98"/>
                      </a:cubicBezTo>
                      <a:cubicBezTo>
                        <a:pt x="20556" y="98"/>
                        <a:pt x="20454" y="32"/>
                        <a:pt x="20355" y="32"/>
                      </a:cubicBezTo>
                      <a:cubicBezTo>
                        <a:pt x="20352" y="32"/>
                        <a:pt x="20349" y="32"/>
                        <a:pt x="20345" y="32"/>
                      </a:cubicBezTo>
                      <a:cubicBezTo>
                        <a:pt x="20243" y="35"/>
                        <a:pt x="20143" y="114"/>
                        <a:pt x="20039" y="118"/>
                      </a:cubicBezTo>
                      <a:cubicBezTo>
                        <a:pt x="19935" y="124"/>
                        <a:pt x="19836" y="170"/>
                        <a:pt x="19731" y="176"/>
                      </a:cubicBezTo>
                      <a:cubicBezTo>
                        <a:pt x="19729" y="177"/>
                        <a:pt x="19726" y="177"/>
                        <a:pt x="19724" y="177"/>
                      </a:cubicBezTo>
                      <a:cubicBezTo>
                        <a:pt x="19624" y="177"/>
                        <a:pt x="19519" y="61"/>
                        <a:pt x="19421" y="61"/>
                      </a:cubicBezTo>
                      <a:cubicBezTo>
                        <a:pt x="19418" y="61"/>
                        <a:pt x="19415" y="61"/>
                        <a:pt x="19413" y="61"/>
                      </a:cubicBezTo>
                      <a:cubicBezTo>
                        <a:pt x="19309" y="69"/>
                        <a:pt x="19215" y="193"/>
                        <a:pt x="19112" y="201"/>
                      </a:cubicBezTo>
                      <a:cubicBezTo>
                        <a:pt x="19106" y="201"/>
                        <a:pt x="19101" y="202"/>
                        <a:pt x="19095" y="202"/>
                      </a:cubicBezTo>
                      <a:cubicBezTo>
                        <a:pt x="18996" y="202"/>
                        <a:pt x="18893" y="132"/>
                        <a:pt x="18795" y="132"/>
                      </a:cubicBezTo>
                      <a:cubicBezTo>
                        <a:pt x="18791" y="132"/>
                        <a:pt x="18788" y="133"/>
                        <a:pt x="18784" y="133"/>
                      </a:cubicBezTo>
                      <a:cubicBezTo>
                        <a:pt x="18775" y="133"/>
                        <a:pt x="18765" y="133"/>
                        <a:pt x="18756" y="133"/>
                      </a:cubicBezTo>
                      <a:cubicBezTo>
                        <a:pt x="18665" y="133"/>
                        <a:pt x="18573" y="112"/>
                        <a:pt x="18481" y="112"/>
                      </a:cubicBezTo>
                      <a:cubicBezTo>
                        <a:pt x="18475" y="112"/>
                        <a:pt x="18469" y="112"/>
                        <a:pt x="18463" y="113"/>
                      </a:cubicBezTo>
                      <a:cubicBezTo>
                        <a:pt x="18356" y="116"/>
                        <a:pt x="18251" y="248"/>
                        <a:pt x="18145" y="249"/>
                      </a:cubicBezTo>
                      <a:cubicBezTo>
                        <a:pt x="18143" y="249"/>
                        <a:pt x="18142" y="249"/>
                        <a:pt x="18141" y="249"/>
                      </a:cubicBezTo>
                      <a:cubicBezTo>
                        <a:pt x="18035" y="249"/>
                        <a:pt x="17929" y="193"/>
                        <a:pt x="17822" y="192"/>
                      </a:cubicBezTo>
                      <a:cubicBezTo>
                        <a:pt x="17716" y="191"/>
                        <a:pt x="17609" y="157"/>
                        <a:pt x="17501" y="156"/>
                      </a:cubicBezTo>
                      <a:cubicBezTo>
                        <a:pt x="17395" y="154"/>
                        <a:pt x="17288" y="128"/>
                        <a:pt x="17182" y="126"/>
                      </a:cubicBezTo>
                      <a:cubicBezTo>
                        <a:pt x="17074" y="125"/>
                        <a:pt x="16967" y="120"/>
                        <a:pt x="16859" y="118"/>
                      </a:cubicBezTo>
                      <a:cubicBezTo>
                        <a:pt x="16858" y="118"/>
                        <a:pt x="16856" y="118"/>
                        <a:pt x="16855" y="118"/>
                      </a:cubicBezTo>
                      <a:cubicBezTo>
                        <a:pt x="16751" y="118"/>
                        <a:pt x="16645" y="193"/>
                        <a:pt x="16541" y="193"/>
                      </a:cubicBezTo>
                      <a:cubicBezTo>
                        <a:pt x="16539" y="193"/>
                        <a:pt x="16538" y="193"/>
                        <a:pt x="16536" y="193"/>
                      </a:cubicBezTo>
                      <a:cubicBezTo>
                        <a:pt x="16531" y="193"/>
                        <a:pt x="16525" y="193"/>
                        <a:pt x="16519" y="193"/>
                      </a:cubicBezTo>
                      <a:cubicBezTo>
                        <a:pt x="16423" y="193"/>
                        <a:pt x="16328" y="209"/>
                        <a:pt x="16232" y="209"/>
                      </a:cubicBezTo>
                      <a:cubicBezTo>
                        <a:pt x="16227" y="209"/>
                        <a:pt x="16221" y="209"/>
                        <a:pt x="16215" y="209"/>
                      </a:cubicBezTo>
                      <a:cubicBezTo>
                        <a:pt x="16108" y="208"/>
                        <a:pt x="16002" y="131"/>
                        <a:pt x="15894" y="129"/>
                      </a:cubicBezTo>
                      <a:cubicBezTo>
                        <a:pt x="15789" y="129"/>
                        <a:pt x="15683" y="94"/>
                        <a:pt x="15577" y="94"/>
                      </a:cubicBezTo>
                      <a:cubicBezTo>
                        <a:pt x="15575" y="94"/>
                        <a:pt x="15574" y="94"/>
                        <a:pt x="15572" y="94"/>
                      </a:cubicBezTo>
                      <a:cubicBezTo>
                        <a:pt x="15465" y="95"/>
                        <a:pt x="15360" y="171"/>
                        <a:pt x="15252" y="174"/>
                      </a:cubicBezTo>
                      <a:cubicBezTo>
                        <a:pt x="15249" y="174"/>
                        <a:pt x="15246" y="174"/>
                        <a:pt x="15243" y="174"/>
                      </a:cubicBezTo>
                      <a:cubicBezTo>
                        <a:pt x="15145" y="174"/>
                        <a:pt x="15046" y="125"/>
                        <a:pt x="14948" y="125"/>
                      </a:cubicBezTo>
                      <a:cubicBezTo>
                        <a:pt x="14945" y="125"/>
                        <a:pt x="14942" y="125"/>
                        <a:pt x="14939" y="125"/>
                      </a:cubicBezTo>
                      <a:cubicBezTo>
                        <a:pt x="14836" y="129"/>
                        <a:pt x="14737" y="221"/>
                        <a:pt x="14633" y="226"/>
                      </a:cubicBezTo>
                      <a:cubicBezTo>
                        <a:pt x="14631" y="226"/>
                        <a:pt x="14629" y="226"/>
                        <a:pt x="14628" y="226"/>
                      </a:cubicBezTo>
                      <a:cubicBezTo>
                        <a:pt x="14529" y="226"/>
                        <a:pt x="14425" y="133"/>
                        <a:pt x="14325" y="133"/>
                      </a:cubicBezTo>
                      <a:cubicBezTo>
                        <a:pt x="14323" y="133"/>
                        <a:pt x="14321" y="133"/>
                        <a:pt x="14319" y="133"/>
                      </a:cubicBezTo>
                      <a:cubicBezTo>
                        <a:pt x="14216" y="137"/>
                        <a:pt x="14117" y="269"/>
                        <a:pt x="14013" y="274"/>
                      </a:cubicBezTo>
                      <a:cubicBezTo>
                        <a:pt x="14012" y="274"/>
                        <a:pt x="14010" y="274"/>
                        <a:pt x="14008" y="274"/>
                      </a:cubicBezTo>
                      <a:cubicBezTo>
                        <a:pt x="13909" y="274"/>
                        <a:pt x="13805" y="174"/>
                        <a:pt x="13704" y="174"/>
                      </a:cubicBezTo>
                      <a:cubicBezTo>
                        <a:pt x="13702" y="174"/>
                        <a:pt x="13701" y="174"/>
                        <a:pt x="13699" y="174"/>
                      </a:cubicBezTo>
                      <a:cubicBezTo>
                        <a:pt x="13596" y="179"/>
                        <a:pt x="13493" y="226"/>
                        <a:pt x="13390" y="229"/>
                      </a:cubicBezTo>
                      <a:cubicBezTo>
                        <a:pt x="13386" y="229"/>
                        <a:pt x="13381" y="229"/>
                        <a:pt x="13377" y="229"/>
                      </a:cubicBezTo>
                      <a:cubicBezTo>
                        <a:pt x="13280" y="229"/>
                        <a:pt x="13184" y="198"/>
                        <a:pt x="13088" y="198"/>
                      </a:cubicBezTo>
                      <a:cubicBezTo>
                        <a:pt x="13085" y="198"/>
                        <a:pt x="13082" y="198"/>
                        <a:pt x="13079" y="198"/>
                      </a:cubicBezTo>
                      <a:cubicBezTo>
                        <a:pt x="12975" y="200"/>
                        <a:pt x="12872" y="209"/>
                        <a:pt x="12770" y="210"/>
                      </a:cubicBezTo>
                      <a:cubicBezTo>
                        <a:pt x="12666" y="210"/>
                        <a:pt x="12563" y="273"/>
                        <a:pt x="12461" y="273"/>
                      </a:cubicBezTo>
                      <a:cubicBezTo>
                        <a:pt x="12460" y="273"/>
                        <a:pt x="12460" y="273"/>
                        <a:pt x="12459" y="273"/>
                      </a:cubicBezTo>
                      <a:cubicBezTo>
                        <a:pt x="12365" y="273"/>
                        <a:pt x="12270" y="286"/>
                        <a:pt x="12175" y="286"/>
                      </a:cubicBezTo>
                      <a:cubicBezTo>
                        <a:pt x="12166" y="286"/>
                        <a:pt x="12156" y="286"/>
                        <a:pt x="12147" y="286"/>
                      </a:cubicBezTo>
                      <a:cubicBezTo>
                        <a:pt x="12044" y="284"/>
                        <a:pt x="11944" y="180"/>
                        <a:pt x="11841" y="174"/>
                      </a:cubicBezTo>
                      <a:cubicBezTo>
                        <a:pt x="11808" y="172"/>
                        <a:pt x="11774" y="172"/>
                        <a:pt x="11741" y="172"/>
                      </a:cubicBezTo>
                      <a:cubicBezTo>
                        <a:pt x="11693" y="172"/>
                        <a:pt x="11644" y="173"/>
                        <a:pt x="11596" y="173"/>
                      </a:cubicBezTo>
                      <a:cubicBezTo>
                        <a:pt x="11573" y="173"/>
                        <a:pt x="11550" y="173"/>
                        <a:pt x="11527" y="172"/>
                      </a:cubicBezTo>
                      <a:cubicBezTo>
                        <a:pt x="11524" y="172"/>
                        <a:pt x="11522" y="172"/>
                        <a:pt x="11519" y="172"/>
                      </a:cubicBezTo>
                      <a:cubicBezTo>
                        <a:pt x="11420" y="172"/>
                        <a:pt x="11319" y="228"/>
                        <a:pt x="11218" y="228"/>
                      </a:cubicBezTo>
                      <a:cubicBezTo>
                        <a:pt x="11217" y="228"/>
                        <a:pt x="11215" y="228"/>
                        <a:pt x="11213" y="228"/>
                      </a:cubicBezTo>
                      <a:cubicBezTo>
                        <a:pt x="11109" y="224"/>
                        <a:pt x="11006" y="156"/>
                        <a:pt x="10902" y="156"/>
                      </a:cubicBezTo>
                      <a:cubicBezTo>
                        <a:pt x="10900" y="156"/>
                        <a:pt x="10898" y="156"/>
                        <a:pt x="10897" y="156"/>
                      </a:cubicBezTo>
                      <a:cubicBezTo>
                        <a:pt x="10794" y="156"/>
                        <a:pt x="10691" y="189"/>
                        <a:pt x="10589" y="189"/>
                      </a:cubicBezTo>
                      <a:lnTo>
                        <a:pt x="10277" y="189"/>
                      </a:lnTo>
                      <a:cubicBezTo>
                        <a:pt x="10175" y="189"/>
                        <a:pt x="10070" y="161"/>
                        <a:pt x="9969" y="161"/>
                      </a:cubicBezTo>
                      <a:cubicBezTo>
                        <a:pt x="9967" y="161"/>
                        <a:pt x="9965" y="161"/>
                        <a:pt x="9964" y="161"/>
                      </a:cubicBezTo>
                      <a:cubicBezTo>
                        <a:pt x="9861" y="163"/>
                        <a:pt x="9755" y="180"/>
                        <a:pt x="9651" y="182"/>
                      </a:cubicBezTo>
                      <a:cubicBezTo>
                        <a:pt x="9547" y="184"/>
                        <a:pt x="9445" y="228"/>
                        <a:pt x="9341" y="230"/>
                      </a:cubicBezTo>
                      <a:cubicBezTo>
                        <a:pt x="9235" y="233"/>
                        <a:pt x="9134" y="298"/>
                        <a:pt x="9030" y="302"/>
                      </a:cubicBezTo>
                      <a:cubicBezTo>
                        <a:pt x="9021" y="302"/>
                        <a:pt x="9012" y="302"/>
                        <a:pt x="9003" y="302"/>
                      </a:cubicBezTo>
                      <a:cubicBezTo>
                        <a:pt x="8915" y="302"/>
                        <a:pt x="8825" y="285"/>
                        <a:pt x="8737" y="285"/>
                      </a:cubicBezTo>
                      <a:cubicBezTo>
                        <a:pt x="8730" y="285"/>
                        <a:pt x="8723" y="285"/>
                        <a:pt x="8717" y="285"/>
                      </a:cubicBezTo>
                      <a:cubicBezTo>
                        <a:pt x="8713" y="285"/>
                        <a:pt x="8709" y="285"/>
                        <a:pt x="8705" y="285"/>
                      </a:cubicBezTo>
                      <a:cubicBezTo>
                        <a:pt x="8609" y="285"/>
                        <a:pt x="8511" y="238"/>
                        <a:pt x="8414" y="238"/>
                      </a:cubicBezTo>
                      <a:cubicBezTo>
                        <a:pt x="8410" y="238"/>
                        <a:pt x="8406" y="238"/>
                        <a:pt x="8402" y="238"/>
                      </a:cubicBezTo>
                      <a:cubicBezTo>
                        <a:pt x="8350" y="240"/>
                        <a:pt x="8298" y="240"/>
                        <a:pt x="8246" y="240"/>
                      </a:cubicBezTo>
                      <a:cubicBezTo>
                        <a:pt x="8194" y="240"/>
                        <a:pt x="8142" y="240"/>
                        <a:pt x="8090" y="241"/>
                      </a:cubicBezTo>
                      <a:cubicBezTo>
                        <a:pt x="7986" y="246"/>
                        <a:pt x="7884" y="314"/>
                        <a:pt x="7780" y="318"/>
                      </a:cubicBezTo>
                      <a:cubicBezTo>
                        <a:pt x="7777" y="319"/>
                        <a:pt x="7774" y="319"/>
                        <a:pt x="7770" y="319"/>
                      </a:cubicBezTo>
                      <a:cubicBezTo>
                        <a:pt x="7673" y="319"/>
                        <a:pt x="7575" y="276"/>
                        <a:pt x="7477" y="276"/>
                      </a:cubicBezTo>
                      <a:cubicBezTo>
                        <a:pt x="7473" y="276"/>
                        <a:pt x="7470" y="276"/>
                        <a:pt x="7466" y="276"/>
                      </a:cubicBezTo>
                      <a:cubicBezTo>
                        <a:pt x="7461" y="276"/>
                        <a:pt x="7456" y="276"/>
                        <a:pt x="7451" y="276"/>
                      </a:cubicBezTo>
                      <a:cubicBezTo>
                        <a:pt x="7356" y="276"/>
                        <a:pt x="7260" y="239"/>
                        <a:pt x="7164" y="239"/>
                      </a:cubicBezTo>
                      <a:cubicBezTo>
                        <a:pt x="7161" y="239"/>
                        <a:pt x="7157" y="239"/>
                        <a:pt x="7153" y="239"/>
                      </a:cubicBezTo>
                      <a:cubicBezTo>
                        <a:pt x="7049" y="242"/>
                        <a:pt x="6945" y="255"/>
                        <a:pt x="6841" y="258"/>
                      </a:cubicBezTo>
                      <a:cubicBezTo>
                        <a:pt x="6737" y="260"/>
                        <a:pt x="6634" y="323"/>
                        <a:pt x="6530" y="325"/>
                      </a:cubicBezTo>
                      <a:cubicBezTo>
                        <a:pt x="6426" y="327"/>
                        <a:pt x="6322" y="341"/>
                        <a:pt x="6218" y="343"/>
                      </a:cubicBezTo>
                      <a:cubicBezTo>
                        <a:pt x="6114" y="344"/>
                        <a:pt x="6010" y="365"/>
                        <a:pt x="5906" y="366"/>
                      </a:cubicBezTo>
                      <a:cubicBezTo>
                        <a:pt x="5802" y="366"/>
                        <a:pt x="5698" y="313"/>
                        <a:pt x="5593" y="312"/>
                      </a:cubicBezTo>
                      <a:cubicBezTo>
                        <a:pt x="5489" y="312"/>
                        <a:pt x="5385" y="303"/>
                        <a:pt x="5281" y="302"/>
                      </a:cubicBezTo>
                      <a:cubicBezTo>
                        <a:pt x="5177" y="299"/>
                        <a:pt x="5075" y="252"/>
                        <a:pt x="4971" y="249"/>
                      </a:cubicBezTo>
                      <a:cubicBezTo>
                        <a:pt x="4968" y="249"/>
                        <a:pt x="4966" y="249"/>
                        <a:pt x="4963" y="249"/>
                      </a:cubicBezTo>
                      <a:cubicBezTo>
                        <a:pt x="4865" y="249"/>
                        <a:pt x="4765" y="306"/>
                        <a:pt x="4667" y="306"/>
                      </a:cubicBezTo>
                      <a:cubicBezTo>
                        <a:pt x="4664" y="306"/>
                        <a:pt x="4660" y="306"/>
                        <a:pt x="4657" y="306"/>
                      </a:cubicBezTo>
                      <a:cubicBezTo>
                        <a:pt x="4547" y="302"/>
                        <a:pt x="4439" y="278"/>
                        <a:pt x="4330" y="275"/>
                      </a:cubicBezTo>
                      <a:cubicBezTo>
                        <a:pt x="4327" y="275"/>
                        <a:pt x="4324" y="275"/>
                        <a:pt x="4321" y="275"/>
                      </a:cubicBezTo>
                      <a:cubicBezTo>
                        <a:pt x="4218" y="275"/>
                        <a:pt x="4112" y="344"/>
                        <a:pt x="4008" y="344"/>
                      </a:cubicBezTo>
                      <a:cubicBezTo>
                        <a:pt x="4006" y="344"/>
                        <a:pt x="4004" y="344"/>
                        <a:pt x="4001" y="344"/>
                      </a:cubicBezTo>
                      <a:cubicBezTo>
                        <a:pt x="3893" y="341"/>
                        <a:pt x="3786" y="275"/>
                        <a:pt x="3676" y="273"/>
                      </a:cubicBezTo>
                      <a:cubicBezTo>
                        <a:pt x="3567" y="271"/>
                        <a:pt x="3458" y="243"/>
                        <a:pt x="3349" y="243"/>
                      </a:cubicBezTo>
                      <a:cubicBezTo>
                        <a:pt x="3241" y="243"/>
                        <a:pt x="3132" y="296"/>
                        <a:pt x="3023" y="297"/>
                      </a:cubicBezTo>
                      <a:cubicBezTo>
                        <a:pt x="2914" y="298"/>
                        <a:pt x="2806" y="309"/>
                        <a:pt x="2697" y="313"/>
                      </a:cubicBezTo>
                      <a:cubicBezTo>
                        <a:pt x="2681" y="313"/>
                        <a:pt x="2664" y="313"/>
                        <a:pt x="2648" y="313"/>
                      </a:cubicBezTo>
                      <a:cubicBezTo>
                        <a:pt x="2584" y="313"/>
                        <a:pt x="2520" y="311"/>
                        <a:pt x="2456" y="311"/>
                      </a:cubicBezTo>
                      <a:cubicBezTo>
                        <a:pt x="2428" y="311"/>
                        <a:pt x="2399" y="312"/>
                        <a:pt x="2371" y="313"/>
                      </a:cubicBezTo>
                      <a:cubicBezTo>
                        <a:pt x="2261" y="317"/>
                        <a:pt x="2153" y="314"/>
                        <a:pt x="2044" y="320"/>
                      </a:cubicBezTo>
                      <a:cubicBezTo>
                        <a:pt x="1935" y="325"/>
                        <a:pt x="1827" y="344"/>
                        <a:pt x="1719" y="352"/>
                      </a:cubicBezTo>
                      <a:cubicBezTo>
                        <a:pt x="1709" y="353"/>
                        <a:pt x="1699" y="353"/>
                        <a:pt x="1690" y="353"/>
                      </a:cubicBezTo>
                      <a:cubicBezTo>
                        <a:pt x="1601" y="353"/>
                        <a:pt x="1510" y="327"/>
                        <a:pt x="1422" y="327"/>
                      </a:cubicBezTo>
                      <a:cubicBezTo>
                        <a:pt x="1411" y="327"/>
                        <a:pt x="1400" y="328"/>
                        <a:pt x="1389" y="328"/>
                      </a:cubicBezTo>
                      <a:cubicBezTo>
                        <a:pt x="1280" y="339"/>
                        <a:pt x="1179" y="410"/>
                        <a:pt x="1070" y="422"/>
                      </a:cubicBezTo>
                      <a:cubicBezTo>
                        <a:pt x="1063" y="423"/>
                        <a:pt x="1056" y="424"/>
                        <a:pt x="1048" y="424"/>
                      </a:cubicBezTo>
                      <a:cubicBezTo>
                        <a:pt x="952" y="424"/>
                        <a:pt x="850" y="364"/>
                        <a:pt x="752" y="364"/>
                      </a:cubicBezTo>
                      <a:cubicBezTo>
                        <a:pt x="745" y="364"/>
                        <a:pt x="738" y="365"/>
                        <a:pt x="731" y="365"/>
                      </a:cubicBezTo>
                      <a:cubicBezTo>
                        <a:pt x="623" y="374"/>
                        <a:pt x="515" y="417"/>
                        <a:pt x="404" y="424"/>
                      </a:cubicBezTo>
                      <a:cubicBezTo>
                        <a:pt x="293" y="430"/>
                        <a:pt x="218" y="463"/>
                        <a:pt x="107" y="466"/>
                      </a:cubicBezTo>
                      <a:cubicBezTo>
                        <a:pt x="55" y="615"/>
                        <a:pt x="65" y="613"/>
                        <a:pt x="65" y="769"/>
                      </a:cubicBezTo>
                      <a:cubicBezTo>
                        <a:pt x="65" y="927"/>
                        <a:pt x="113" y="927"/>
                        <a:pt x="113" y="1085"/>
                      </a:cubicBezTo>
                      <a:cubicBezTo>
                        <a:pt x="113" y="1242"/>
                        <a:pt x="85" y="1242"/>
                        <a:pt x="85" y="1400"/>
                      </a:cubicBezTo>
                      <a:cubicBezTo>
                        <a:pt x="85" y="1558"/>
                        <a:pt x="41" y="1558"/>
                        <a:pt x="41" y="1715"/>
                      </a:cubicBezTo>
                      <a:cubicBezTo>
                        <a:pt x="41" y="1872"/>
                        <a:pt x="130" y="1872"/>
                        <a:pt x="130" y="2030"/>
                      </a:cubicBezTo>
                      <a:cubicBezTo>
                        <a:pt x="130" y="2187"/>
                        <a:pt x="42" y="2187"/>
                        <a:pt x="42" y="2345"/>
                      </a:cubicBezTo>
                      <a:cubicBezTo>
                        <a:pt x="42" y="2501"/>
                        <a:pt x="134" y="2501"/>
                        <a:pt x="134" y="2659"/>
                      </a:cubicBezTo>
                      <a:cubicBezTo>
                        <a:pt x="134" y="2817"/>
                        <a:pt x="127" y="2817"/>
                        <a:pt x="127" y="2975"/>
                      </a:cubicBezTo>
                      <a:cubicBezTo>
                        <a:pt x="127" y="3131"/>
                        <a:pt x="36" y="3132"/>
                        <a:pt x="36" y="3290"/>
                      </a:cubicBezTo>
                      <a:cubicBezTo>
                        <a:pt x="36" y="3447"/>
                        <a:pt x="43" y="3448"/>
                        <a:pt x="43" y="3604"/>
                      </a:cubicBezTo>
                      <a:cubicBezTo>
                        <a:pt x="43" y="3762"/>
                        <a:pt x="24" y="3762"/>
                        <a:pt x="24" y="3920"/>
                      </a:cubicBezTo>
                      <a:cubicBezTo>
                        <a:pt x="24" y="4077"/>
                        <a:pt x="27" y="4077"/>
                        <a:pt x="27" y="4235"/>
                      </a:cubicBezTo>
                      <a:cubicBezTo>
                        <a:pt x="27" y="4393"/>
                        <a:pt x="51" y="4393"/>
                        <a:pt x="51" y="4549"/>
                      </a:cubicBezTo>
                      <a:cubicBezTo>
                        <a:pt x="51" y="4707"/>
                        <a:pt x="113" y="4707"/>
                        <a:pt x="113" y="4865"/>
                      </a:cubicBezTo>
                      <a:cubicBezTo>
                        <a:pt x="113" y="5022"/>
                        <a:pt x="99" y="5022"/>
                        <a:pt x="99" y="5180"/>
                      </a:cubicBezTo>
                      <a:cubicBezTo>
                        <a:pt x="99" y="5338"/>
                        <a:pt x="45" y="5338"/>
                        <a:pt x="45" y="5495"/>
                      </a:cubicBezTo>
                      <a:cubicBezTo>
                        <a:pt x="45" y="5653"/>
                        <a:pt x="107" y="5653"/>
                        <a:pt x="107" y="5811"/>
                      </a:cubicBezTo>
                      <a:cubicBezTo>
                        <a:pt x="107" y="5968"/>
                        <a:pt x="58" y="5968"/>
                        <a:pt x="58" y="6125"/>
                      </a:cubicBezTo>
                      <a:cubicBezTo>
                        <a:pt x="58" y="6283"/>
                        <a:pt x="96" y="6283"/>
                        <a:pt x="96" y="6440"/>
                      </a:cubicBezTo>
                      <a:cubicBezTo>
                        <a:pt x="96" y="6598"/>
                        <a:pt x="121" y="6598"/>
                        <a:pt x="121" y="6756"/>
                      </a:cubicBezTo>
                      <a:cubicBezTo>
                        <a:pt x="121" y="6914"/>
                        <a:pt x="143" y="6914"/>
                        <a:pt x="143" y="7071"/>
                      </a:cubicBezTo>
                      <a:cubicBezTo>
                        <a:pt x="143" y="7229"/>
                        <a:pt x="83" y="7229"/>
                        <a:pt x="83" y="7387"/>
                      </a:cubicBezTo>
                      <a:cubicBezTo>
                        <a:pt x="83" y="7544"/>
                        <a:pt x="37" y="7544"/>
                        <a:pt x="37" y="7702"/>
                      </a:cubicBezTo>
                      <a:cubicBezTo>
                        <a:pt x="37" y="7860"/>
                        <a:pt x="85" y="7860"/>
                        <a:pt x="85" y="8017"/>
                      </a:cubicBezTo>
                      <a:cubicBezTo>
                        <a:pt x="85" y="8175"/>
                        <a:pt x="88" y="8175"/>
                        <a:pt x="88" y="8333"/>
                      </a:cubicBezTo>
                      <a:cubicBezTo>
                        <a:pt x="88" y="8489"/>
                        <a:pt x="127" y="8490"/>
                        <a:pt x="127" y="8647"/>
                      </a:cubicBezTo>
                      <a:cubicBezTo>
                        <a:pt x="127" y="8805"/>
                        <a:pt x="1" y="8806"/>
                        <a:pt x="1" y="8964"/>
                      </a:cubicBezTo>
                      <a:cubicBezTo>
                        <a:pt x="1" y="9121"/>
                        <a:pt x="34" y="9120"/>
                        <a:pt x="34" y="9278"/>
                      </a:cubicBezTo>
                      <a:cubicBezTo>
                        <a:pt x="34" y="9435"/>
                        <a:pt x="26" y="9435"/>
                        <a:pt x="26" y="9593"/>
                      </a:cubicBezTo>
                      <a:cubicBezTo>
                        <a:pt x="26" y="9751"/>
                        <a:pt x="11" y="9751"/>
                        <a:pt x="11" y="9909"/>
                      </a:cubicBezTo>
                      <a:cubicBezTo>
                        <a:pt x="11" y="10066"/>
                        <a:pt x="93" y="10066"/>
                        <a:pt x="93" y="10224"/>
                      </a:cubicBezTo>
                      <a:cubicBezTo>
                        <a:pt x="93" y="10382"/>
                        <a:pt x="119" y="10382"/>
                        <a:pt x="119" y="10539"/>
                      </a:cubicBezTo>
                      <a:cubicBezTo>
                        <a:pt x="119" y="10697"/>
                        <a:pt x="3" y="10697"/>
                        <a:pt x="3" y="10855"/>
                      </a:cubicBezTo>
                      <a:cubicBezTo>
                        <a:pt x="3" y="11012"/>
                        <a:pt x="61" y="11012"/>
                        <a:pt x="61" y="11170"/>
                      </a:cubicBezTo>
                      <a:cubicBezTo>
                        <a:pt x="61" y="11328"/>
                        <a:pt x="108" y="11328"/>
                        <a:pt x="108" y="11486"/>
                      </a:cubicBezTo>
                      <a:cubicBezTo>
                        <a:pt x="108" y="11643"/>
                        <a:pt x="45" y="11643"/>
                        <a:pt x="45" y="11801"/>
                      </a:cubicBezTo>
                      <a:cubicBezTo>
                        <a:pt x="45" y="11959"/>
                        <a:pt x="55" y="11959"/>
                        <a:pt x="55" y="12116"/>
                      </a:cubicBezTo>
                      <a:cubicBezTo>
                        <a:pt x="55" y="12274"/>
                        <a:pt x="31" y="12274"/>
                        <a:pt x="31" y="12432"/>
                      </a:cubicBezTo>
                      <a:cubicBezTo>
                        <a:pt x="31" y="12589"/>
                        <a:pt x="76" y="12589"/>
                        <a:pt x="76" y="12747"/>
                      </a:cubicBezTo>
                      <a:cubicBezTo>
                        <a:pt x="76" y="12905"/>
                        <a:pt x="94" y="12905"/>
                        <a:pt x="94" y="13062"/>
                      </a:cubicBezTo>
                      <a:cubicBezTo>
                        <a:pt x="94" y="13220"/>
                        <a:pt x="8" y="13220"/>
                        <a:pt x="8" y="13378"/>
                      </a:cubicBezTo>
                      <a:cubicBezTo>
                        <a:pt x="8" y="13536"/>
                        <a:pt x="80" y="13536"/>
                        <a:pt x="80" y="13693"/>
                      </a:cubicBezTo>
                      <a:cubicBezTo>
                        <a:pt x="80" y="13851"/>
                        <a:pt x="119" y="13851"/>
                        <a:pt x="119" y="14009"/>
                      </a:cubicBezTo>
                      <a:cubicBezTo>
                        <a:pt x="119" y="14167"/>
                        <a:pt x="142" y="14166"/>
                        <a:pt x="142" y="14325"/>
                      </a:cubicBezTo>
                      <a:cubicBezTo>
                        <a:pt x="142" y="14483"/>
                        <a:pt x="94" y="14483"/>
                        <a:pt x="94" y="14640"/>
                      </a:cubicBezTo>
                      <a:cubicBezTo>
                        <a:pt x="94" y="14798"/>
                        <a:pt x="23" y="14798"/>
                        <a:pt x="23" y="14956"/>
                      </a:cubicBezTo>
                      <a:cubicBezTo>
                        <a:pt x="23" y="15114"/>
                        <a:pt x="121" y="15114"/>
                        <a:pt x="121" y="15271"/>
                      </a:cubicBezTo>
                      <a:cubicBezTo>
                        <a:pt x="121" y="15429"/>
                        <a:pt x="100" y="15430"/>
                        <a:pt x="100" y="15588"/>
                      </a:cubicBezTo>
                      <a:cubicBezTo>
                        <a:pt x="100" y="15745"/>
                        <a:pt x="50" y="15745"/>
                        <a:pt x="50" y="15904"/>
                      </a:cubicBezTo>
                      <a:cubicBezTo>
                        <a:pt x="50" y="16008"/>
                        <a:pt x="29" y="16119"/>
                        <a:pt x="42" y="16220"/>
                      </a:cubicBezTo>
                      <a:cubicBezTo>
                        <a:pt x="55" y="16324"/>
                        <a:pt x="153" y="16412"/>
                        <a:pt x="179" y="16510"/>
                      </a:cubicBezTo>
                      <a:cubicBezTo>
                        <a:pt x="204" y="16610"/>
                        <a:pt x="147" y="16742"/>
                        <a:pt x="187" y="16837"/>
                      </a:cubicBezTo>
                      <a:cubicBezTo>
                        <a:pt x="225" y="16932"/>
                        <a:pt x="311" y="17014"/>
                        <a:pt x="362" y="17103"/>
                      </a:cubicBezTo>
                      <a:cubicBezTo>
                        <a:pt x="413" y="17192"/>
                        <a:pt x="520" y="17246"/>
                        <a:pt x="581" y="17329"/>
                      </a:cubicBezTo>
                      <a:cubicBezTo>
                        <a:pt x="643" y="17411"/>
                        <a:pt x="660" y="17534"/>
                        <a:pt x="732" y="17609"/>
                      </a:cubicBezTo>
                      <a:cubicBezTo>
                        <a:pt x="804" y="17682"/>
                        <a:pt x="929" y="17698"/>
                        <a:pt x="1010" y="17762"/>
                      </a:cubicBezTo>
                      <a:cubicBezTo>
                        <a:pt x="1091" y="17827"/>
                        <a:pt x="1179" y="17871"/>
                        <a:pt x="1268" y="17924"/>
                      </a:cubicBezTo>
                      <a:cubicBezTo>
                        <a:pt x="1356" y="17977"/>
                        <a:pt x="1431" y="18047"/>
                        <a:pt x="1528" y="18087"/>
                      </a:cubicBezTo>
                      <a:cubicBezTo>
                        <a:pt x="1623" y="18128"/>
                        <a:pt x="1710" y="18187"/>
                        <a:pt x="1810" y="18214"/>
                      </a:cubicBezTo>
                      <a:cubicBezTo>
                        <a:pt x="1910" y="18242"/>
                        <a:pt x="2015" y="18230"/>
                        <a:pt x="2119" y="18244"/>
                      </a:cubicBezTo>
                      <a:cubicBezTo>
                        <a:pt x="2141" y="18247"/>
                        <a:pt x="2163" y="18248"/>
                        <a:pt x="2186" y="18248"/>
                      </a:cubicBezTo>
                      <a:cubicBezTo>
                        <a:pt x="2264" y="18248"/>
                        <a:pt x="2343" y="18233"/>
                        <a:pt x="2424" y="18233"/>
                      </a:cubicBezTo>
                      <a:cubicBezTo>
                        <a:pt x="2580" y="18233"/>
                        <a:pt x="2580" y="18310"/>
                        <a:pt x="2737" y="18310"/>
                      </a:cubicBezTo>
                      <a:cubicBezTo>
                        <a:pt x="2892" y="18310"/>
                        <a:pt x="2892" y="18347"/>
                        <a:pt x="3047" y="18347"/>
                      </a:cubicBezTo>
                      <a:cubicBezTo>
                        <a:pt x="3204" y="18347"/>
                        <a:pt x="3204" y="18275"/>
                        <a:pt x="3359" y="18275"/>
                      </a:cubicBezTo>
                      <a:cubicBezTo>
                        <a:pt x="3515" y="18275"/>
                        <a:pt x="3515" y="18260"/>
                        <a:pt x="3670" y="18260"/>
                      </a:cubicBezTo>
                      <a:cubicBezTo>
                        <a:pt x="3827" y="18260"/>
                        <a:pt x="3827" y="18244"/>
                        <a:pt x="3982" y="18244"/>
                      </a:cubicBezTo>
                      <a:cubicBezTo>
                        <a:pt x="4138" y="18244"/>
                        <a:pt x="4138" y="18338"/>
                        <a:pt x="4293" y="18338"/>
                      </a:cubicBezTo>
                      <a:cubicBezTo>
                        <a:pt x="4449" y="18338"/>
                        <a:pt x="4450" y="18292"/>
                        <a:pt x="4605" y="18292"/>
                      </a:cubicBezTo>
                      <a:cubicBezTo>
                        <a:pt x="4761" y="18292"/>
                        <a:pt x="4761" y="18235"/>
                        <a:pt x="4916" y="18235"/>
                      </a:cubicBezTo>
                      <a:cubicBezTo>
                        <a:pt x="5073" y="18235"/>
                        <a:pt x="5073" y="18257"/>
                        <a:pt x="5228" y="18257"/>
                      </a:cubicBezTo>
                      <a:cubicBezTo>
                        <a:pt x="5384" y="18257"/>
                        <a:pt x="5384" y="18220"/>
                        <a:pt x="5540" y="18220"/>
                      </a:cubicBezTo>
                      <a:cubicBezTo>
                        <a:pt x="5696" y="18220"/>
                        <a:pt x="5696" y="18324"/>
                        <a:pt x="5851" y="18324"/>
                      </a:cubicBezTo>
                      <a:cubicBezTo>
                        <a:pt x="6007" y="18324"/>
                        <a:pt x="6007" y="18318"/>
                        <a:pt x="6163" y="18318"/>
                      </a:cubicBezTo>
                      <a:cubicBezTo>
                        <a:pt x="6319" y="18318"/>
                        <a:pt x="6319" y="18332"/>
                        <a:pt x="6474" y="18332"/>
                      </a:cubicBezTo>
                      <a:cubicBezTo>
                        <a:pt x="6631" y="18332"/>
                        <a:pt x="6631" y="18330"/>
                        <a:pt x="6786" y="18330"/>
                      </a:cubicBezTo>
                      <a:cubicBezTo>
                        <a:pt x="6942" y="18330"/>
                        <a:pt x="6942" y="18336"/>
                        <a:pt x="7097" y="18336"/>
                      </a:cubicBezTo>
                      <a:cubicBezTo>
                        <a:pt x="7254" y="18336"/>
                        <a:pt x="7254" y="18226"/>
                        <a:pt x="7409" y="18226"/>
                      </a:cubicBezTo>
                      <a:lnTo>
                        <a:pt x="7721" y="18226"/>
                      </a:lnTo>
                      <a:cubicBezTo>
                        <a:pt x="7877" y="18226"/>
                        <a:pt x="7877" y="18242"/>
                        <a:pt x="8032" y="18242"/>
                      </a:cubicBezTo>
                      <a:cubicBezTo>
                        <a:pt x="8189" y="18242"/>
                        <a:pt x="8188" y="18339"/>
                        <a:pt x="8344" y="18339"/>
                      </a:cubicBezTo>
                      <a:cubicBezTo>
                        <a:pt x="8500" y="18339"/>
                        <a:pt x="8500" y="18317"/>
                        <a:pt x="8655" y="18317"/>
                      </a:cubicBezTo>
                      <a:cubicBezTo>
                        <a:pt x="8812" y="18317"/>
                        <a:pt x="8812" y="18333"/>
                        <a:pt x="8967" y="18333"/>
                      </a:cubicBezTo>
                      <a:cubicBezTo>
                        <a:pt x="9122" y="18333"/>
                        <a:pt x="9122" y="18234"/>
                        <a:pt x="9279" y="18234"/>
                      </a:cubicBezTo>
                      <a:cubicBezTo>
                        <a:pt x="9435" y="18234"/>
                        <a:pt x="9435" y="18223"/>
                        <a:pt x="9590" y="18223"/>
                      </a:cubicBezTo>
                      <a:cubicBezTo>
                        <a:pt x="9747" y="18223"/>
                        <a:pt x="9745" y="18359"/>
                        <a:pt x="9902" y="18359"/>
                      </a:cubicBezTo>
                      <a:cubicBezTo>
                        <a:pt x="10057" y="18359"/>
                        <a:pt x="10057" y="18294"/>
                        <a:pt x="10213" y="18294"/>
                      </a:cubicBezTo>
                      <a:cubicBezTo>
                        <a:pt x="10368" y="18294"/>
                        <a:pt x="10368" y="18350"/>
                        <a:pt x="10524" y="18350"/>
                      </a:cubicBezTo>
                      <a:cubicBezTo>
                        <a:pt x="10679" y="18350"/>
                        <a:pt x="10679" y="18263"/>
                        <a:pt x="10835" y="18263"/>
                      </a:cubicBezTo>
                      <a:cubicBezTo>
                        <a:pt x="10990" y="18263"/>
                        <a:pt x="10991" y="18364"/>
                        <a:pt x="11147" y="18364"/>
                      </a:cubicBezTo>
                      <a:cubicBezTo>
                        <a:pt x="11302" y="18364"/>
                        <a:pt x="11302" y="18267"/>
                        <a:pt x="11458" y="18267"/>
                      </a:cubicBezTo>
                      <a:cubicBezTo>
                        <a:pt x="11613" y="18267"/>
                        <a:pt x="11613" y="18225"/>
                        <a:pt x="11769" y="18225"/>
                      </a:cubicBezTo>
                      <a:cubicBezTo>
                        <a:pt x="11925" y="18225"/>
                        <a:pt x="11925" y="18302"/>
                        <a:pt x="12081" y="18302"/>
                      </a:cubicBezTo>
                      <a:cubicBezTo>
                        <a:pt x="12236" y="18302"/>
                        <a:pt x="12236" y="18253"/>
                        <a:pt x="12393" y="18253"/>
                      </a:cubicBezTo>
                      <a:cubicBezTo>
                        <a:pt x="12548" y="18253"/>
                        <a:pt x="12548" y="18274"/>
                        <a:pt x="12704" y="18274"/>
                      </a:cubicBezTo>
                      <a:cubicBezTo>
                        <a:pt x="12860" y="18274"/>
                        <a:pt x="12860" y="18239"/>
                        <a:pt x="13016" y="18239"/>
                      </a:cubicBezTo>
                      <a:cubicBezTo>
                        <a:pt x="13171" y="18239"/>
                        <a:pt x="13171" y="18292"/>
                        <a:pt x="13326" y="18292"/>
                      </a:cubicBezTo>
                      <a:cubicBezTo>
                        <a:pt x="13482" y="18292"/>
                        <a:pt x="13482" y="18275"/>
                        <a:pt x="13637" y="18275"/>
                      </a:cubicBezTo>
                      <a:cubicBezTo>
                        <a:pt x="13794" y="18275"/>
                        <a:pt x="13794" y="18328"/>
                        <a:pt x="13949" y="18328"/>
                      </a:cubicBezTo>
                      <a:cubicBezTo>
                        <a:pt x="14105" y="18328"/>
                        <a:pt x="14105" y="18281"/>
                        <a:pt x="14260" y="18281"/>
                      </a:cubicBezTo>
                      <a:cubicBezTo>
                        <a:pt x="14417" y="18281"/>
                        <a:pt x="14417" y="18338"/>
                        <a:pt x="14572" y="18338"/>
                      </a:cubicBezTo>
                      <a:cubicBezTo>
                        <a:pt x="14728" y="18338"/>
                        <a:pt x="14728" y="18247"/>
                        <a:pt x="14884" y="18247"/>
                      </a:cubicBezTo>
                      <a:cubicBezTo>
                        <a:pt x="15040" y="18247"/>
                        <a:pt x="15040" y="18277"/>
                        <a:pt x="15195" y="18277"/>
                      </a:cubicBezTo>
                      <a:cubicBezTo>
                        <a:pt x="15352" y="18277"/>
                        <a:pt x="15352" y="18333"/>
                        <a:pt x="15507" y="18333"/>
                      </a:cubicBezTo>
                      <a:cubicBezTo>
                        <a:pt x="15663" y="18333"/>
                        <a:pt x="15663" y="18307"/>
                        <a:pt x="15818" y="18307"/>
                      </a:cubicBezTo>
                      <a:cubicBezTo>
                        <a:pt x="15974" y="18307"/>
                        <a:pt x="15975" y="18245"/>
                        <a:pt x="16130" y="18245"/>
                      </a:cubicBezTo>
                      <a:cubicBezTo>
                        <a:pt x="16286" y="18245"/>
                        <a:pt x="16286" y="18310"/>
                        <a:pt x="16442" y="18310"/>
                      </a:cubicBezTo>
                      <a:cubicBezTo>
                        <a:pt x="16598" y="18310"/>
                        <a:pt x="16598" y="18349"/>
                        <a:pt x="16753" y="18349"/>
                      </a:cubicBezTo>
                      <a:cubicBezTo>
                        <a:pt x="16910" y="18349"/>
                        <a:pt x="16910" y="18356"/>
                        <a:pt x="17065" y="18356"/>
                      </a:cubicBezTo>
                      <a:cubicBezTo>
                        <a:pt x="17221" y="18356"/>
                        <a:pt x="17221" y="18295"/>
                        <a:pt x="17377" y="18295"/>
                      </a:cubicBezTo>
                      <a:cubicBezTo>
                        <a:pt x="17533" y="18295"/>
                        <a:pt x="17533" y="18322"/>
                        <a:pt x="17688" y="18322"/>
                      </a:cubicBezTo>
                      <a:cubicBezTo>
                        <a:pt x="17845" y="18322"/>
                        <a:pt x="17845" y="18254"/>
                        <a:pt x="18000" y="18254"/>
                      </a:cubicBezTo>
                      <a:cubicBezTo>
                        <a:pt x="18157" y="18254"/>
                        <a:pt x="18157" y="18238"/>
                        <a:pt x="18312" y="18238"/>
                      </a:cubicBezTo>
                      <a:cubicBezTo>
                        <a:pt x="18468" y="18238"/>
                        <a:pt x="18468" y="18304"/>
                        <a:pt x="18624" y="18304"/>
                      </a:cubicBezTo>
                      <a:cubicBezTo>
                        <a:pt x="18780" y="18304"/>
                        <a:pt x="18780" y="18264"/>
                        <a:pt x="18935" y="18264"/>
                      </a:cubicBezTo>
                      <a:cubicBezTo>
                        <a:pt x="19092" y="18264"/>
                        <a:pt x="19092" y="18335"/>
                        <a:pt x="19247" y="18335"/>
                      </a:cubicBezTo>
                      <a:cubicBezTo>
                        <a:pt x="19403" y="18335"/>
                        <a:pt x="19403" y="18229"/>
                        <a:pt x="19559" y="18229"/>
                      </a:cubicBezTo>
                      <a:cubicBezTo>
                        <a:pt x="19715" y="18229"/>
                        <a:pt x="19715" y="18305"/>
                        <a:pt x="19871" y="18305"/>
                      </a:cubicBezTo>
                      <a:cubicBezTo>
                        <a:pt x="20027" y="18305"/>
                        <a:pt x="20027" y="18271"/>
                        <a:pt x="20182" y="18271"/>
                      </a:cubicBezTo>
                      <a:cubicBezTo>
                        <a:pt x="20339" y="18271"/>
                        <a:pt x="20339" y="18342"/>
                        <a:pt x="20494" y="18342"/>
                      </a:cubicBezTo>
                      <a:cubicBezTo>
                        <a:pt x="20651" y="18342"/>
                        <a:pt x="20651" y="18336"/>
                        <a:pt x="20806" y="18336"/>
                      </a:cubicBezTo>
                      <a:cubicBezTo>
                        <a:pt x="20962" y="18336"/>
                        <a:pt x="20963" y="18359"/>
                        <a:pt x="21118" y="18359"/>
                      </a:cubicBezTo>
                      <a:cubicBezTo>
                        <a:pt x="21274" y="18359"/>
                        <a:pt x="21274" y="18318"/>
                        <a:pt x="21430" y="18318"/>
                      </a:cubicBezTo>
                      <a:cubicBezTo>
                        <a:pt x="21586" y="18318"/>
                        <a:pt x="21586" y="18226"/>
                        <a:pt x="21742" y="18226"/>
                      </a:cubicBezTo>
                      <a:cubicBezTo>
                        <a:pt x="21898" y="18226"/>
                        <a:pt x="21898" y="18345"/>
                        <a:pt x="22054" y="18345"/>
                      </a:cubicBezTo>
                      <a:cubicBezTo>
                        <a:pt x="22210" y="18345"/>
                        <a:pt x="22210" y="18307"/>
                        <a:pt x="22365" y="18307"/>
                      </a:cubicBezTo>
                      <a:cubicBezTo>
                        <a:pt x="22521" y="18307"/>
                        <a:pt x="22522" y="18279"/>
                        <a:pt x="22677" y="18279"/>
                      </a:cubicBezTo>
                      <a:cubicBezTo>
                        <a:pt x="22833" y="18279"/>
                        <a:pt x="22833" y="18233"/>
                        <a:pt x="22989" y="18233"/>
                      </a:cubicBezTo>
                      <a:cubicBezTo>
                        <a:pt x="23145" y="18233"/>
                        <a:pt x="23145" y="18321"/>
                        <a:pt x="23300" y="18321"/>
                      </a:cubicBezTo>
                      <a:cubicBezTo>
                        <a:pt x="23457" y="18321"/>
                        <a:pt x="23457" y="18355"/>
                        <a:pt x="23612" y="18355"/>
                      </a:cubicBezTo>
                      <a:cubicBezTo>
                        <a:pt x="23769" y="18355"/>
                        <a:pt x="23769" y="18271"/>
                        <a:pt x="23924" y="18271"/>
                      </a:cubicBezTo>
                      <a:cubicBezTo>
                        <a:pt x="24081" y="18271"/>
                        <a:pt x="24081" y="18347"/>
                        <a:pt x="24236" y="18347"/>
                      </a:cubicBezTo>
                      <a:cubicBezTo>
                        <a:pt x="24393" y="18347"/>
                        <a:pt x="24393" y="18271"/>
                        <a:pt x="24548" y="18271"/>
                      </a:cubicBezTo>
                      <a:cubicBezTo>
                        <a:pt x="24704" y="18271"/>
                        <a:pt x="24705" y="18317"/>
                        <a:pt x="24860" y="18317"/>
                      </a:cubicBezTo>
                      <a:cubicBezTo>
                        <a:pt x="25017" y="18317"/>
                        <a:pt x="25017" y="18257"/>
                        <a:pt x="25172" y="18257"/>
                      </a:cubicBezTo>
                      <a:cubicBezTo>
                        <a:pt x="25329" y="18257"/>
                        <a:pt x="25329" y="18345"/>
                        <a:pt x="25484" y="18345"/>
                      </a:cubicBezTo>
                      <a:cubicBezTo>
                        <a:pt x="25640" y="18345"/>
                        <a:pt x="25640" y="18361"/>
                        <a:pt x="25796" y="18361"/>
                      </a:cubicBezTo>
                      <a:cubicBezTo>
                        <a:pt x="25952" y="18361"/>
                        <a:pt x="25953" y="18275"/>
                        <a:pt x="26109" y="18275"/>
                      </a:cubicBezTo>
                      <a:cubicBezTo>
                        <a:pt x="26265" y="18275"/>
                        <a:pt x="26265" y="18260"/>
                        <a:pt x="26421" y="18260"/>
                      </a:cubicBezTo>
                      <a:cubicBezTo>
                        <a:pt x="26577" y="18260"/>
                        <a:pt x="26577" y="18270"/>
                        <a:pt x="26734" y="18270"/>
                      </a:cubicBezTo>
                      <a:cubicBezTo>
                        <a:pt x="26890" y="18270"/>
                        <a:pt x="26890" y="18264"/>
                        <a:pt x="27047" y="18264"/>
                      </a:cubicBezTo>
                      <a:cubicBezTo>
                        <a:pt x="27140" y="18264"/>
                        <a:pt x="27237" y="18311"/>
                        <a:pt x="27329" y="18311"/>
                      </a:cubicBezTo>
                      <a:cubicBezTo>
                        <a:pt x="27340" y="18311"/>
                        <a:pt x="27351" y="18310"/>
                        <a:pt x="27361" y="18309"/>
                      </a:cubicBezTo>
                      <a:cubicBezTo>
                        <a:pt x="27464" y="18294"/>
                        <a:pt x="27559" y="18230"/>
                        <a:pt x="27657" y="18204"/>
                      </a:cubicBezTo>
                      <a:cubicBezTo>
                        <a:pt x="27756" y="18177"/>
                        <a:pt x="27850" y="18131"/>
                        <a:pt x="27945" y="18091"/>
                      </a:cubicBezTo>
                      <a:cubicBezTo>
                        <a:pt x="28039" y="18050"/>
                        <a:pt x="28159" y="18052"/>
                        <a:pt x="28247" y="17999"/>
                      </a:cubicBezTo>
                      <a:cubicBezTo>
                        <a:pt x="28335" y="17946"/>
                        <a:pt x="28393" y="17846"/>
                        <a:pt x="28475" y="17781"/>
                      </a:cubicBezTo>
                      <a:cubicBezTo>
                        <a:pt x="28556" y="17717"/>
                        <a:pt x="28661" y="17678"/>
                        <a:pt x="28733" y="17604"/>
                      </a:cubicBezTo>
                      <a:cubicBezTo>
                        <a:pt x="28806" y="17530"/>
                        <a:pt x="28900" y="17468"/>
                        <a:pt x="28963" y="17385"/>
                      </a:cubicBezTo>
                      <a:cubicBezTo>
                        <a:pt x="29025" y="17300"/>
                        <a:pt x="29083" y="17212"/>
                        <a:pt x="29136" y="17120"/>
                      </a:cubicBezTo>
                      <a:cubicBezTo>
                        <a:pt x="29186" y="17030"/>
                        <a:pt x="29181" y="16909"/>
                        <a:pt x="29220" y="16812"/>
                      </a:cubicBezTo>
                      <a:cubicBezTo>
                        <a:pt x="29259" y="16716"/>
                        <a:pt x="29333" y="16630"/>
                        <a:pt x="29360" y="16529"/>
                      </a:cubicBezTo>
                      <a:cubicBezTo>
                        <a:pt x="29385" y="16428"/>
                        <a:pt x="29309" y="16311"/>
                        <a:pt x="29323" y="16207"/>
                      </a:cubicBezTo>
                      <a:cubicBezTo>
                        <a:pt x="29336" y="16107"/>
                        <a:pt x="29397" y="16010"/>
                        <a:pt x="29397" y="15905"/>
                      </a:cubicBezTo>
                      <a:cubicBezTo>
                        <a:pt x="29397" y="15750"/>
                        <a:pt x="29451" y="15750"/>
                        <a:pt x="29451" y="15596"/>
                      </a:cubicBezTo>
                      <a:cubicBezTo>
                        <a:pt x="29451" y="15440"/>
                        <a:pt x="29376" y="15440"/>
                        <a:pt x="29376" y="15285"/>
                      </a:cubicBezTo>
                      <a:cubicBezTo>
                        <a:pt x="29376" y="15129"/>
                        <a:pt x="29410" y="15129"/>
                        <a:pt x="29410" y="14974"/>
                      </a:cubicBezTo>
                      <a:cubicBezTo>
                        <a:pt x="29410" y="14819"/>
                        <a:pt x="29417" y="14818"/>
                        <a:pt x="29417" y="14664"/>
                      </a:cubicBezTo>
                      <a:cubicBezTo>
                        <a:pt x="29417" y="14509"/>
                        <a:pt x="29442" y="14509"/>
                        <a:pt x="29442" y="14353"/>
                      </a:cubicBezTo>
                      <a:cubicBezTo>
                        <a:pt x="29442" y="14198"/>
                        <a:pt x="29444" y="14198"/>
                        <a:pt x="29444" y="14042"/>
                      </a:cubicBezTo>
                      <a:cubicBezTo>
                        <a:pt x="29444" y="13887"/>
                        <a:pt x="29423" y="13887"/>
                        <a:pt x="29423" y="13732"/>
                      </a:cubicBezTo>
                      <a:cubicBezTo>
                        <a:pt x="29423" y="13577"/>
                        <a:pt x="29440" y="13577"/>
                        <a:pt x="29440" y="13421"/>
                      </a:cubicBezTo>
                      <a:cubicBezTo>
                        <a:pt x="29440" y="13267"/>
                        <a:pt x="29359" y="13267"/>
                        <a:pt x="29359" y="13112"/>
                      </a:cubicBezTo>
                      <a:cubicBezTo>
                        <a:pt x="29359" y="12956"/>
                        <a:pt x="29387" y="12956"/>
                        <a:pt x="29387" y="12801"/>
                      </a:cubicBezTo>
                      <a:lnTo>
                        <a:pt x="29387" y="12490"/>
                      </a:lnTo>
                      <a:cubicBezTo>
                        <a:pt x="29387" y="12334"/>
                        <a:pt x="29466" y="12334"/>
                        <a:pt x="29466" y="12179"/>
                      </a:cubicBezTo>
                      <a:cubicBezTo>
                        <a:pt x="29466" y="12025"/>
                        <a:pt x="29409" y="12025"/>
                        <a:pt x="29409" y="11869"/>
                      </a:cubicBezTo>
                      <a:cubicBezTo>
                        <a:pt x="29409" y="11714"/>
                        <a:pt x="29439" y="11714"/>
                        <a:pt x="29439" y="11558"/>
                      </a:cubicBezTo>
                      <a:cubicBezTo>
                        <a:pt x="29439" y="11404"/>
                        <a:pt x="29365" y="11403"/>
                        <a:pt x="29365" y="11248"/>
                      </a:cubicBezTo>
                      <a:cubicBezTo>
                        <a:pt x="29365" y="11093"/>
                        <a:pt x="29382" y="11093"/>
                        <a:pt x="29382" y="10937"/>
                      </a:cubicBezTo>
                      <a:cubicBezTo>
                        <a:pt x="29382" y="10782"/>
                        <a:pt x="29463" y="10782"/>
                        <a:pt x="29463" y="10627"/>
                      </a:cubicBezTo>
                      <a:cubicBezTo>
                        <a:pt x="29463" y="10471"/>
                        <a:pt x="29378" y="10471"/>
                        <a:pt x="29378" y="10316"/>
                      </a:cubicBezTo>
                      <a:cubicBezTo>
                        <a:pt x="29378" y="10160"/>
                        <a:pt x="29382" y="10160"/>
                        <a:pt x="29382" y="10005"/>
                      </a:cubicBezTo>
                      <a:cubicBezTo>
                        <a:pt x="29382" y="9850"/>
                        <a:pt x="29460" y="9850"/>
                        <a:pt x="29460" y="9695"/>
                      </a:cubicBezTo>
                      <a:cubicBezTo>
                        <a:pt x="29460" y="9540"/>
                        <a:pt x="29465" y="9540"/>
                        <a:pt x="29465" y="9384"/>
                      </a:cubicBezTo>
                      <a:cubicBezTo>
                        <a:pt x="29465" y="9229"/>
                        <a:pt x="29445" y="9229"/>
                        <a:pt x="29445" y="9073"/>
                      </a:cubicBezTo>
                      <a:cubicBezTo>
                        <a:pt x="29445" y="8918"/>
                        <a:pt x="29388" y="8918"/>
                        <a:pt x="29388" y="8762"/>
                      </a:cubicBezTo>
                      <a:cubicBezTo>
                        <a:pt x="29388" y="8607"/>
                        <a:pt x="29431" y="8607"/>
                        <a:pt x="29431" y="8451"/>
                      </a:cubicBezTo>
                      <a:cubicBezTo>
                        <a:pt x="29431" y="8297"/>
                        <a:pt x="29441" y="8296"/>
                        <a:pt x="29441" y="8142"/>
                      </a:cubicBezTo>
                      <a:cubicBezTo>
                        <a:pt x="29441" y="7986"/>
                        <a:pt x="29391" y="7986"/>
                        <a:pt x="29391" y="7831"/>
                      </a:cubicBezTo>
                      <a:cubicBezTo>
                        <a:pt x="29391" y="7675"/>
                        <a:pt x="29382" y="7675"/>
                        <a:pt x="29382" y="7520"/>
                      </a:cubicBezTo>
                      <a:cubicBezTo>
                        <a:pt x="29382" y="7364"/>
                        <a:pt x="29375" y="7364"/>
                        <a:pt x="29375" y="7209"/>
                      </a:cubicBezTo>
                      <a:cubicBezTo>
                        <a:pt x="29375" y="7053"/>
                        <a:pt x="29439" y="7053"/>
                        <a:pt x="29439" y="6898"/>
                      </a:cubicBezTo>
                      <a:cubicBezTo>
                        <a:pt x="29439" y="6742"/>
                        <a:pt x="29420" y="6742"/>
                        <a:pt x="29420" y="6587"/>
                      </a:cubicBezTo>
                      <a:cubicBezTo>
                        <a:pt x="29420" y="6432"/>
                        <a:pt x="29361" y="6432"/>
                        <a:pt x="29361" y="6276"/>
                      </a:cubicBezTo>
                      <a:cubicBezTo>
                        <a:pt x="29361" y="6121"/>
                        <a:pt x="29433" y="6121"/>
                        <a:pt x="29433" y="5965"/>
                      </a:cubicBezTo>
                      <a:cubicBezTo>
                        <a:pt x="29433" y="5810"/>
                        <a:pt x="29357" y="5810"/>
                        <a:pt x="29357" y="5654"/>
                      </a:cubicBezTo>
                      <a:cubicBezTo>
                        <a:pt x="29357" y="5499"/>
                        <a:pt x="29420" y="5499"/>
                        <a:pt x="29420" y="5343"/>
                      </a:cubicBezTo>
                      <a:cubicBezTo>
                        <a:pt x="29420" y="5188"/>
                        <a:pt x="29344" y="5188"/>
                        <a:pt x="29344" y="5032"/>
                      </a:cubicBezTo>
                      <a:cubicBezTo>
                        <a:pt x="29344" y="4877"/>
                        <a:pt x="29385" y="4877"/>
                        <a:pt x="29385" y="4721"/>
                      </a:cubicBezTo>
                      <a:cubicBezTo>
                        <a:pt x="29385" y="4566"/>
                        <a:pt x="29425" y="4566"/>
                        <a:pt x="29425" y="4411"/>
                      </a:cubicBezTo>
                      <a:cubicBezTo>
                        <a:pt x="29425" y="4255"/>
                        <a:pt x="29403" y="4255"/>
                        <a:pt x="29403" y="4101"/>
                      </a:cubicBezTo>
                      <a:cubicBezTo>
                        <a:pt x="29403" y="3945"/>
                        <a:pt x="29436" y="3945"/>
                        <a:pt x="29436" y="3790"/>
                      </a:cubicBezTo>
                      <a:cubicBezTo>
                        <a:pt x="29436" y="3633"/>
                        <a:pt x="29347" y="3634"/>
                        <a:pt x="29347" y="3479"/>
                      </a:cubicBezTo>
                      <a:cubicBezTo>
                        <a:pt x="29347" y="3324"/>
                        <a:pt x="29383" y="3324"/>
                        <a:pt x="29383" y="3168"/>
                      </a:cubicBezTo>
                      <a:cubicBezTo>
                        <a:pt x="29383" y="3013"/>
                        <a:pt x="29429" y="3013"/>
                        <a:pt x="29429" y="2857"/>
                      </a:cubicBezTo>
                      <a:cubicBezTo>
                        <a:pt x="29429" y="2702"/>
                        <a:pt x="29444" y="2702"/>
                        <a:pt x="29444" y="2546"/>
                      </a:cubicBezTo>
                      <a:cubicBezTo>
                        <a:pt x="29444" y="2390"/>
                        <a:pt x="29410" y="2391"/>
                        <a:pt x="29410" y="2234"/>
                      </a:cubicBezTo>
                      <a:cubicBezTo>
                        <a:pt x="29410" y="2079"/>
                        <a:pt x="29348" y="2079"/>
                        <a:pt x="29348" y="1923"/>
                      </a:cubicBezTo>
                      <a:cubicBezTo>
                        <a:pt x="29348" y="1768"/>
                        <a:pt x="29431" y="1768"/>
                        <a:pt x="29431" y="1612"/>
                      </a:cubicBezTo>
                      <a:cubicBezTo>
                        <a:pt x="29431" y="1457"/>
                        <a:pt x="29334" y="1457"/>
                        <a:pt x="29334" y="1301"/>
                      </a:cubicBezTo>
                      <a:cubicBezTo>
                        <a:pt x="29334" y="1146"/>
                        <a:pt x="29329" y="1146"/>
                        <a:pt x="29329" y="991"/>
                      </a:cubicBezTo>
                      <a:cubicBezTo>
                        <a:pt x="29329" y="835"/>
                        <a:pt x="29359" y="835"/>
                        <a:pt x="29359" y="680"/>
                      </a:cubicBezTo>
                      <a:cubicBezTo>
                        <a:pt x="29359" y="523"/>
                        <a:pt x="29449" y="523"/>
                        <a:pt x="29449" y="368"/>
                      </a:cubicBezTo>
                      <a:cubicBezTo>
                        <a:pt x="29449" y="211"/>
                        <a:pt x="29482" y="192"/>
                        <a:pt x="29432" y="44"/>
                      </a:cubicBezTo>
                      <a:cubicBezTo>
                        <a:pt x="29422" y="45"/>
                        <a:pt x="29410" y="46"/>
                        <a:pt x="29398" y="46"/>
                      </a:cubicBezTo>
                      <a:cubicBezTo>
                        <a:pt x="29314" y="46"/>
                        <a:pt x="29210" y="26"/>
                        <a:pt x="29126" y="26"/>
                      </a:cubicBezTo>
                      <a:cubicBezTo>
                        <a:pt x="29115" y="26"/>
                        <a:pt x="29103" y="27"/>
                        <a:pt x="29092" y="28"/>
                      </a:cubicBezTo>
                      <a:cubicBezTo>
                        <a:pt x="28992" y="37"/>
                        <a:pt x="28894" y="84"/>
                        <a:pt x="28794" y="91"/>
                      </a:cubicBezTo>
                      <a:cubicBezTo>
                        <a:pt x="28694" y="98"/>
                        <a:pt x="28597" y="165"/>
                        <a:pt x="28496" y="171"/>
                      </a:cubicBezTo>
                      <a:cubicBezTo>
                        <a:pt x="28482" y="172"/>
                        <a:pt x="28467" y="172"/>
                        <a:pt x="28452" y="172"/>
                      </a:cubicBezTo>
                      <a:cubicBezTo>
                        <a:pt x="28378" y="172"/>
                        <a:pt x="28304" y="163"/>
                        <a:pt x="28229" y="163"/>
                      </a:cubicBezTo>
                      <a:cubicBezTo>
                        <a:pt x="28217" y="163"/>
                        <a:pt x="28205" y="164"/>
                        <a:pt x="28193" y="164"/>
                      </a:cubicBezTo>
                      <a:cubicBezTo>
                        <a:pt x="28190" y="164"/>
                        <a:pt x="28186" y="164"/>
                        <a:pt x="28183" y="164"/>
                      </a:cubicBezTo>
                      <a:cubicBezTo>
                        <a:pt x="28088" y="164"/>
                        <a:pt x="27992" y="108"/>
                        <a:pt x="27897" y="108"/>
                      </a:cubicBezTo>
                      <a:cubicBezTo>
                        <a:pt x="27894" y="108"/>
                        <a:pt x="27892" y="108"/>
                        <a:pt x="27889" y="108"/>
                      </a:cubicBezTo>
                      <a:cubicBezTo>
                        <a:pt x="27788" y="110"/>
                        <a:pt x="27690" y="194"/>
                        <a:pt x="27589" y="197"/>
                      </a:cubicBezTo>
                      <a:cubicBezTo>
                        <a:pt x="27588" y="197"/>
                        <a:pt x="27587" y="197"/>
                        <a:pt x="27586" y="197"/>
                      </a:cubicBezTo>
                      <a:cubicBezTo>
                        <a:pt x="27487" y="197"/>
                        <a:pt x="27387" y="144"/>
                        <a:pt x="27287" y="144"/>
                      </a:cubicBezTo>
                      <a:cubicBezTo>
                        <a:pt x="27183" y="144"/>
                        <a:pt x="27078" y="119"/>
                        <a:pt x="26974" y="119"/>
                      </a:cubicBezTo>
                      <a:cubicBezTo>
                        <a:pt x="26972" y="119"/>
                        <a:pt x="26970" y="119"/>
                        <a:pt x="26967" y="119"/>
                      </a:cubicBezTo>
                      <a:cubicBezTo>
                        <a:pt x="26861" y="120"/>
                        <a:pt x="26755" y="172"/>
                        <a:pt x="26649" y="173"/>
                      </a:cubicBezTo>
                      <a:cubicBezTo>
                        <a:pt x="26647" y="173"/>
                        <a:pt x="26645" y="173"/>
                        <a:pt x="26643" y="173"/>
                      </a:cubicBezTo>
                      <a:cubicBezTo>
                        <a:pt x="26541" y="173"/>
                        <a:pt x="26439" y="120"/>
                        <a:pt x="26338" y="120"/>
                      </a:cubicBezTo>
                      <a:cubicBezTo>
                        <a:pt x="26335" y="120"/>
                        <a:pt x="26332" y="120"/>
                        <a:pt x="26329" y="120"/>
                      </a:cubicBezTo>
                      <a:cubicBezTo>
                        <a:pt x="26221" y="124"/>
                        <a:pt x="26116" y="155"/>
                        <a:pt x="26010" y="158"/>
                      </a:cubicBezTo>
                      <a:cubicBezTo>
                        <a:pt x="25991" y="159"/>
                        <a:pt x="25972" y="159"/>
                        <a:pt x="25952" y="159"/>
                      </a:cubicBezTo>
                      <a:cubicBezTo>
                        <a:pt x="25879" y="159"/>
                        <a:pt x="25806" y="156"/>
                        <a:pt x="25732" y="156"/>
                      </a:cubicBezTo>
                      <a:cubicBezTo>
                        <a:pt x="25719" y="156"/>
                        <a:pt x="25705" y="156"/>
                        <a:pt x="25691" y="156"/>
                      </a:cubicBezTo>
                      <a:cubicBezTo>
                        <a:pt x="25585" y="160"/>
                        <a:pt x="25479" y="193"/>
                        <a:pt x="25373" y="195"/>
                      </a:cubicBezTo>
                      <a:cubicBezTo>
                        <a:pt x="25266" y="198"/>
                        <a:pt x="25160" y="238"/>
                        <a:pt x="25054" y="238"/>
                      </a:cubicBezTo>
                      <a:cubicBezTo>
                        <a:pt x="24948" y="239"/>
                        <a:pt x="24841" y="249"/>
                        <a:pt x="24735" y="249"/>
                      </a:cubicBezTo>
                      <a:cubicBezTo>
                        <a:pt x="24629" y="249"/>
                        <a:pt x="24523" y="186"/>
                        <a:pt x="24416" y="185"/>
                      </a:cubicBezTo>
                      <a:cubicBezTo>
                        <a:pt x="24309" y="184"/>
                        <a:pt x="24204" y="154"/>
                        <a:pt x="24098" y="151"/>
                      </a:cubicBezTo>
                      <a:cubicBezTo>
                        <a:pt x="24096" y="151"/>
                        <a:pt x="24095" y="151"/>
                        <a:pt x="24093" y="151"/>
                      </a:cubicBezTo>
                      <a:cubicBezTo>
                        <a:pt x="23991" y="151"/>
                        <a:pt x="23887" y="225"/>
                        <a:pt x="23785" y="225"/>
                      </a:cubicBezTo>
                      <a:cubicBezTo>
                        <a:pt x="23782" y="225"/>
                        <a:pt x="23780" y="225"/>
                        <a:pt x="23777" y="224"/>
                      </a:cubicBezTo>
                      <a:cubicBezTo>
                        <a:pt x="23670" y="219"/>
                        <a:pt x="23564" y="197"/>
                        <a:pt x="23458" y="189"/>
                      </a:cubicBezTo>
                      <a:cubicBezTo>
                        <a:pt x="23353" y="181"/>
                        <a:pt x="23247" y="146"/>
                        <a:pt x="23140" y="134"/>
                      </a:cubicBezTo>
                      <a:cubicBezTo>
                        <a:pt x="23037" y="124"/>
                        <a:pt x="22935" y="114"/>
                        <a:pt x="22832" y="106"/>
                      </a:cubicBezTo>
                      <a:cubicBezTo>
                        <a:pt x="22729" y="97"/>
                        <a:pt x="22624" y="100"/>
                        <a:pt x="22521" y="94"/>
                      </a:cubicBezTo>
                      <a:cubicBezTo>
                        <a:pt x="22418" y="87"/>
                        <a:pt x="22317" y="5"/>
                        <a:pt x="22214" y="1"/>
                      </a:cubicBezTo>
                      <a:cubicBezTo>
                        <a:pt x="22210" y="1"/>
                        <a:pt x="22205" y="0"/>
                        <a:pt x="22200" y="0"/>
                      </a:cubicBezTo>
                      <a:close/>
                    </a:path>
                  </a:pathLst>
                </a:custGeom>
                <a:solidFill>
                  <a:srgbClr val="E0A2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40"/>
                <p:cNvSpPr/>
                <p:nvPr/>
              </p:nvSpPr>
              <p:spPr>
                <a:xfrm>
                  <a:off x="457199" y="1407505"/>
                  <a:ext cx="4530250" cy="545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6" h="3545" extrusionOk="0">
                      <a:moveTo>
                        <a:pt x="3628" y="0"/>
                      </a:moveTo>
                      <a:cubicBezTo>
                        <a:pt x="3477" y="0"/>
                        <a:pt x="3478" y="80"/>
                        <a:pt x="3327" y="80"/>
                      </a:cubicBezTo>
                      <a:cubicBezTo>
                        <a:pt x="3177" y="80"/>
                        <a:pt x="3177" y="57"/>
                        <a:pt x="3026" y="57"/>
                      </a:cubicBezTo>
                      <a:cubicBezTo>
                        <a:pt x="2876" y="57"/>
                        <a:pt x="2875" y="72"/>
                        <a:pt x="2725" y="72"/>
                      </a:cubicBezTo>
                      <a:cubicBezTo>
                        <a:pt x="2574" y="72"/>
                        <a:pt x="2574" y="133"/>
                        <a:pt x="2423" y="133"/>
                      </a:cubicBezTo>
                      <a:cubicBezTo>
                        <a:pt x="2351" y="133"/>
                        <a:pt x="2282" y="125"/>
                        <a:pt x="2212" y="125"/>
                      </a:cubicBezTo>
                      <a:cubicBezTo>
                        <a:pt x="2185" y="125"/>
                        <a:pt x="2158" y="126"/>
                        <a:pt x="2130" y="130"/>
                      </a:cubicBezTo>
                      <a:cubicBezTo>
                        <a:pt x="2031" y="141"/>
                        <a:pt x="1940" y="170"/>
                        <a:pt x="1845" y="194"/>
                      </a:cubicBezTo>
                      <a:cubicBezTo>
                        <a:pt x="1747" y="217"/>
                        <a:pt x="1654" y="234"/>
                        <a:pt x="1562" y="269"/>
                      </a:cubicBezTo>
                      <a:cubicBezTo>
                        <a:pt x="1470" y="303"/>
                        <a:pt x="1343" y="267"/>
                        <a:pt x="1255" y="313"/>
                      </a:cubicBezTo>
                      <a:cubicBezTo>
                        <a:pt x="1164" y="359"/>
                        <a:pt x="1078" y="412"/>
                        <a:pt x="994" y="469"/>
                      </a:cubicBezTo>
                      <a:cubicBezTo>
                        <a:pt x="912" y="526"/>
                        <a:pt x="901" y="670"/>
                        <a:pt x="827" y="737"/>
                      </a:cubicBezTo>
                      <a:cubicBezTo>
                        <a:pt x="755" y="803"/>
                        <a:pt x="702" y="879"/>
                        <a:pt x="637" y="955"/>
                      </a:cubicBezTo>
                      <a:cubicBezTo>
                        <a:pt x="572" y="1030"/>
                        <a:pt x="430" y="1046"/>
                        <a:pt x="377" y="1130"/>
                      </a:cubicBezTo>
                      <a:cubicBezTo>
                        <a:pt x="323" y="1214"/>
                        <a:pt x="323" y="1328"/>
                        <a:pt x="282" y="1418"/>
                      </a:cubicBezTo>
                      <a:cubicBezTo>
                        <a:pt x="241" y="1509"/>
                        <a:pt x="133" y="1577"/>
                        <a:pt x="104" y="1672"/>
                      </a:cubicBezTo>
                      <a:cubicBezTo>
                        <a:pt x="76" y="1768"/>
                        <a:pt x="125" y="1882"/>
                        <a:pt x="111" y="1982"/>
                      </a:cubicBezTo>
                      <a:cubicBezTo>
                        <a:pt x="96" y="2081"/>
                        <a:pt x="104" y="2175"/>
                        <a:pt x="104" y="2276"/>
                      </a:cubicBezTo>
                      <a:cubicBezTo>
                        <a:pt x="104" y="2430"/>
                        <a:pt x="30" y="2430"/>
                        <a:pt x="30" y="2584"/>
                      </a:cubicBezTo>
                      <a:cubicBezTo>
                        <a:pt x="30" y="2738"/>
                        <a:pt x="27" y="2738"/>
                        <a:pt x="27" y="2891"/>
                      </a:cubicBezTo>
                      <a:cubicBezTo>
                        <a:pt x="27" y="3046"/>
                        <a:pt x="108" y="3046"/>
                        <a:pt x="108" y="3199"/>
                      </a:cubicBezTo>
                      <a:cubicBezTo>
                        <a:pt x="108" y="3353"/>
                        <a:pt x="1" y="3369"/>
                        <a:pt x="54" y="3514"/>
                      </a:cubicBezTo>
                      <a:cubicBezTo>
                        <a:pt x="58" y="3514"/>
                        <a:pt x="63" y="3514"/>
                        <a:pt x="67" y="3514"/>
                      </a:cubicBezTo>
                      <a:cubicBezTo>
                        <a:pt x="169" y="3514"/>
                        <a:pt x="284" y="3545"/>
                        <a:pt x="386" y="3545"/>
                      </a:cubicBezTo>
                      <a:cubicBezTo>
                        <a:pt x="393" y="3545"/>
                        <a:pt x="401" y="3545"/>
                        <a:pt x="408" y="3544"/>
                      </a:cubicBezTo>
                      <a:cubicBezTo>
                        <a:pt x="518" y="3538"/>
                        <a:pt x="624" y="3447"/>
                        <a:pt x="733" y="3439"/>
                      </a:cubicBezTo>
                      <a:cubicBezTo>
                        <a:pt x="741" y="3439"/>
                        <a:pt x="748" y="3438"/>
                        <a:pt x="755" y="3438"/>
                      </a:cubicBezTo>
                      <a:cubicBezTo>
                        <a:pt x="850" y="3438"/>
                        <a:pt x="950" y="3484"/>
                        <a:pt x="1044" y="3484"/>
                      </a:cubicBezTo>
                      <a:cubicBezTo>
                        <a:pt x="1052" y="3484"/>
                        <a:pt x="1061" y="3484"/>
                        <a:pt x="1070" y="3483"/>
                      </a:cubicBezTo>
                      <a:cubicBezTo>
                        <a:pt x="1170" y="3473"/>
                        <a:pt x="1268" y="3450"/>
                        <a:pt x="1368" y="3441"/>
                      </a:cubicBezTo>
                      <a:cubicBezTo>
                        <a:pt x="1466" y="3434"/>
                        <a:pt x="1561" y="3350"/>
                        <a:pt x="1661" y="3343"/>
                      </a:cubicBezTo>
                      <a:cubicBezTo>
                        <a:pt x="1761" y="3336"/>
                        <a:pt x="1861" y="3325"/>
                        <a:pt x="1960" y="3320"/>
                      </a:cubicBezTo>
                      <a:cubicBezTo>
                        <a:pt x="1963" y="3319"/>
                        <a:pt x="1965" y="3319"/>
                        <a:pt x="1967" y="3319"/>
                      </a:cubicBezTo>
                      <a:cubicBezTo>
                        <a:pt x="2063" y="3319"/>
                        <a:pt x="2163" y="3429"/>
                        <a:pt x="2260" y="3429"/>
                      </a:cubicBezTo>
                      <a:cubicBezTo>
                        <a:pt x="2262" y="3429"/>
                        <a:pt x="2264" y="3429"/>
                        <a:pt x="2266" y="3429"/>
                      </a:cubicBezTo>
                      <a:cubicBezTo>
                        <a:pt x="2365" y="3425"/>
                        <a:pt x="2461" y="3356"/>
                        <a:pt x="2562" y="3354"/>
                      </a:cubicBezTo>
                      <a:cubicBezTo>
                        <a:pt x="2571" y="3354"/>
                        <a:pt x="2579" y="3354"/>
                        <a:pt x="2588" y="3354"/>
                      </a:cubicBezTo>
                      <a:cubicBezTo>
                        <a:pt x="2676" y="3354"/>
                        <a:pt x="2764" y="3368"/>
                        <a:pt x="2853" y="3368"/>
                      </a:cubicBezTo>
                      <a:cubicBezTo>
                        <a:pt x="2856" y="3368"/>
                        <a:pt x="2859" y="3368"/>
                        <a:pt x="2862" y="3368"/>
                      </a:cubicBezTo>
                      <a:cubicBezTo>
                        <a:pt x="2961" y="3367"/>
                        <a:pt x="3061" y="3304"/>
                        <a:pt x="3160" y="3304"/>
                      </a:cubicBezTo>
                      <a:cubicBezTo>
                        <a:pt x="3255" y="3303"/>
                        <a:pt x="3351" y="3293"/>
                        <a:pt x="3446" y="3293"/>
                      </a:cubicBezTo>
                      <a:cubicBezTo>
                        <a:pt x="3451" y="3293"/>
                        <a:pt x="3455" y="3293"/>
                        <a:pt x="3460" y="3293"/>
                      </a:cubicBezTo>
                      <a:cubicBezTo>
                        <a:pt x="3560" y="3294"/>
                        <a:pt x="3659" y="3341"/>
                        <a:pt x="3760" y="3343"/>
                      </a:cubicBezTo>
                      <a:cubicBezTo>
                        <a:pt x="3859" y="3344"/>
                        <a:pt x="3957" y="3415"/>
                        <a:pt x="4057" y="3417"/>
                      </a:cubicBezTo>
                      <a:cubicBezTo>
                        <a:pt x="4058" y="3417"/>
                        <a:pt x="4060" y="3417"/>
                        <a:pt x="4061" y="3417"/>
                      </a:cubicBezTo>
                      <a:cubicBezTo>
                        <a:pt x="4157" y="3417"/>
                        <a:pt x="4257" y="3323"/>
                        <a:pt x="4354" y="3323"/>
                      </a:cubicBezTo>
                      <a:cubicBezTo>
                        <a:pt x="4356" y="3323"/>
                        <a:pt x="4358" y="3323"/>
                        <a:pt x="4359" y="3323"/>
                      </a:cubicBezTo>
                      <a:cubicBezTo>
                        <a:pt x="4374" y="3323"/>
                        <a:pt x="4389" y="3324"/>
                        <a:pt x="4404" y="3324"/>
                      </a:cubicBezTo>
                      <a:cubicBezTo>
                        <a:pt x="4471" y="3324"/>
                        <a:pt x="4537" y="3319"/>
                        <a:pt x="4604" y="3319"/>
                      </a:cubicBezTo>
                      <a:cubicBezTo>
                        <a:pt x="4622" y="3319"/>
                        <a:pt x="4641" y="3320"/>
                        <a:pt x="4660" y="3321"/>
                      </a:cubicBezTo>
                      <a:cubicBezTo>
                        <a:pt x="4760" y="3324"/>
                        <a:pt x="4856" y="3427"/>
                        <a:pt x="4955" y="3430"/>
                      </a:cubicBezTo>
                      <a:cubicBezTo>
                        <a:pt x="4957" y="3430"/>
                        <a:pt x="4959" y="3430"/>
                        <a:pt x="4961" y="3430"/>
                      </a:cubicBezTo>
                      <a:cubicBezTo>
                        <a:pt x="5058" y="3430"/>
                        <a:pt x="5155" y="3378"/>
                        <a:pt x="5250" y="3378"/>
                      </a:cubicBezTo>
                      <a:cubicBezTo>
                        <a:pt x="5252" y="3378"/>
                        <a:pt x="5254" y="3378"/>
                        <a:pt x="5256" y="3378"/>
                      </a:cubicBezTo>
                      <a:cubicBezTo>
                        <a:pt x="5259" y="3378"/>
                        <a:pt x="5261" y="3378"/>
                        <a:pt x="5263" y="3378"/>
                      </a:cubicBezTo>
                      <a:cubicBezTo>
                        <a:pt x="5358" y="3378"/>
                        <a:pt x="5454" y="3356"/>
                        <a:pt x="5549" y="3356"/>
                      </a:cubicBezTo>
                      <a:cubicBezTo>
                        <a:pt x="5551" y="3356"/>
                        <a:pt x="5554" y="3356"/>
                        <a:pt x="5556" y="3356"/>
                      </a:cubicBezTo>
                      <a:cubicBezTo>
                        <a:pt x="5654" y="3356"/>
                        <a:pt x="5752" y="3388"/>
                        <a:pt x="5850" y="3388"/>
                      </a:cubicBezTo>
                      <a:cubicBezTo>
                        <a:pt x="5851" y="3388"/>
                        <a:pt x="5853" y="3388"/>
                        <a:pt x="5855" y="3388"/>
                      </a:cubicBezTo>
                      <a:cubicBezTo>
                        <a:pt x="5953" y="3388"/>
                        <a:pt x="6052" y="3429"/>
                        <a:pt x="6150" y="3429"/>
                      </a:cubicBezTo>
                      <a:cubicBezTo>
                        <a:pt x="6152" y="3429"/>
                        <a:pt x="6153" y="3429"/>
                        <a:pt x="6154" y="3429"/>
                      </a:cubicBezTo>
                      <a:cubicBezTo>
                        <a:pt x="6255" y="3427"/>
                        <a:pt x="6353" y="3364"/>
                        <a:pt x="6453" y="3362"/>
                      </a:cubicBezTo>
                      <a:cubicBezTo>
                        <a:pt x="6454" y="3362"/>
                        <a:pt x="6454" y="3362"/>
                        <a:pt x="6455" y="3362"/>
                      </a:cubicBezTo>
                      <a:cubicBezTo>
                        <a:pt x="6552" y="3362"/>
                        <a:pt x="6652" y="3433"/>
                        <a:pt x="6749" y="3433"/>
                      </a:cubicBezTo>
                      <a:cubicBezTo>
                        <a:pt x="6751" y="3433"/>
                        <a:pt x="6752" y="3433"/>
                        <a:pt x="6754" y="3432"/>
                      </a:cubicBezTo>
                      <a:cubicBezTo>
                        <a:pt x="6853" y="3429"/>
                        <a:pt x="6953" y="3389"/>
                        <a:pt x="7052" y="3386"/>
                      </a:cubicBezTo>
                      <a:cubicBezTo>
                        <a:pt x="7152" y="3383"/>
                        <a:pt x="7251" y="3350"/>
                        <a:pt x="7351" y="3346"/>
                      </a:cubicBezTo>
                      <a:cubicBezTo>
                        <a:pt x="7451" y="3343"/>
                        <a:pt x="7549" y="3295"/>
                        <a:pt x="7648" y="3292"/>
                      </a:cubicBezTo>
                      <a:cubicBezTo>
                        <a:pt x="7650" y="3292"/>
                        <a:pt x="7651" y="3292"/>
                        <a:pt x="7653" y="3292"/>
                      </a:cubicBezTo>
                      <a:cubicBezTo>
                        <a:pt x="7749" y="3292"/>
                        <a:pt x="7850" y="3406"/>
                        <a:pt x="7946" y="3406"/>
                      </a:cubicBezTo>
                      <a:cubicBezTo>
                        <a:pt x="7948" y="3406"/>
                        <a:pt x="7950" y="3406"/>
                        <a:pt x="7952" y="3406"/>
                      </a:cubicBezTo>
                      <a:cubicBezTo>
                        <a:pt x="8051" y="3402"/>
                        <a:pt x="8148" y="3322"/>
                        <a:pt x="8248" y="3318"/>
                      </a:cubicBezTo>
                      <a:cubicBezTo>
                        <a:pt x="8347" y="3315"/>
                        <a:pt x="8448" y="3307"/>
                        <a:pt x="8548" y="3304"/>
                      </a:cubicBezTo>
                      <a:cubicBezTo>
                        <a:pt x="8647" y="3301"/>
                        <a:pt x="8746" y="3262"/>
                        <a:pt x="8845" y="3258"/>
                      </a:cubicBezTo>
                      <a:cubicBezTo>
                        <a:pt x="8847" y="3258"/>
                        <a:pt x="8849" y="3258"/>
                        <a:pt x="8851" y="3258"/>
                      </a:cubicBezTo>
                      <a:cubicBezTo>
                        <a:pt x="8948" y="3258"/>
                        <a:pt x="9047" y="3331"/>
                        <a:pt x="9143" y="3331"/>
                      </a:cubicBezTo>
                      <a:cubicBezTo>
                        <a:pt x="9144" y="3331"/>
                        <a:pt x="9146" y="3331"/>
                        <a:pt x="9147" y="3331"/>
                      </a:cubicBezTo>
                      <a:cubicBezTo>
                        <a:pt x="9162" y="3330"/>
                        <a:pt x="9176" y="3330"/>
                        <a:pt x="9191" y="3330"/>
                      </a:cubicBezTo>
                      <a:cubicBezTo>
                        <a:pt x="9261" y="3330"/>
                        <a:pt x="9332" y="3335"/>
                        <a:pt x="9403" y="3335"/>
                      </a:cubicBezTo>
                      <a:cubicBezTo>
                        <a:pt x="9418" y="3335"/>
                        <a:pt x="9432" y="3335"/>
                        <a:pt x="9447" y="3334"/>
                      </a:cubicBezTo>
                      <a:cubicBezTo>
                        <a:pt x="9546" y="3332"/>
                        <a:pt x="9644" y="3239"/>
                        <a:pt x="9743" y="3237"/>
                      </a:cubicBezTo>
                      <a:cubicBezTo>
                        <a:pt x="9843" y="3235"/>
                        <a:pt x="9943" y="3217"/>
                        <a:pt x="10043" y="3214"/>
                      </a:cubicBezTo>
                      <a:cubicBezTo>
                        <a:pt x="10044" y="3214"/>
                        <a:pt x="10044" y="3214"/>
                        <a:pt x="10045" y="3214"/>
                      </a:cubicBezTo>
                      <a:cubicBezTo>
                        <a:pt x="10143" y="3214"/>
                        <a:pt x="10242" y="3283"/>
                        <a:pt x="10340" y="3283"/>
                      </a:cubicBezTo>
                      <a:cubicBezTo>
                        <a:pt x="10341" y="3283"/>
                        <a:pt x="10342" y="3283"/>
                        <a:pt x="10343" y="3283"/>
                      </a:cubicBezTo>
                      <a:cubicBezTo>
                        <a:pt x="10443" y="3283"/>
                        <a:pt x="10543" y="3292"/>
                        <a:pt x="10642" y="3292"/>
                      </a:cubicBezTo>
                      <a:cubicBezTo>
                        <a:pt x="10742" y="3292"/>
                        <a:pt x="10843" y="3219"/>
                        <a:pt x="10942" y="3219"/>
                      </a:cubicBezTo>
                      <a:cubicBezTo>
                        <a:pt x="11042" y="3220"/>
                        <a:pt x="11141" y="3294"/>
                        <a:pt x="11241" y="3295"/>
                      </a:cubicBezTo>
                      <a:cubicBezTo>
                        <a:pt x="11242" y="3295"/>
                        <a:pt x="11243" y="3295"/>
                        <a:pt x="11245" y="3295"/>
                      </a:cubicBezTo>
                      <a:cubicBezTo>
                        <a:pt x="11341" y="3295"/>
                        <a:pt x="11440" y="3214"/>
                        <a:pt x="11537" y="3214"/>
                      </a:cubicBezTo>
                      <a:cubicBezTo>
                        <a:pt x="11539" y="3214"/>
                        <a:pt x="11541" y="3214"/>
                        <a:pt x="11543" y="3214"/>
                      </a:cubicBezTo>
                      <a:cubicBezTo>
                        <a:pt x="11642" y="3217"/>
                        <a:pt x="11742" y="3246"/>
                        <a:pt x="11841" y="3250"/>
                      </a:cubicBezTo>
                      <a:cubicBezTo>
                        <a:pt x="11944" y="3255"/>
                        <a:pt x="12045" y="3349"/>
                        <a:pt x="12149" y="3351"/>
                      </a:cubicBezTo>
                      <a:cubicBezTo>
                        <a:pt x="12184" y="3351"/>
                        <a:pt x="12218" y="3351"/>
                        <a:pt x="12253" y="3351"/>
                      </a:cubicBezTo>
                      <a:cubicBezTo>
                        <a:pt x="12322" y="3351"/>
                        <a:pt x="12391" y="3351"/>
                        <a:pt x="12460" y="3351"/>
                      </a:cubicBezTo>
                      <a:cubicBezTo>
                        <a:pt x="12564" y="3351"/>
                        <a:pt x="12667" y="3302"/>
                        <a:pt x="12771" y="3301"/>
                      </a:cubicBezTo>
                      <a:cubicBezTo>
                        <a:pt x="12875" y="3301"/>
                        <a:pt x="12976" y="3248"/>
                        <a:pt x="13080" y="3246"/>
                      </a:cubicBezTo>
                      <a:cubicBezTo>
                        <a:pt x="13082" y="3246"/>
                        <a:pt x="13084" y="3246"/>
                        <a:pt x="13085" y="3246"/>
                      </a:cubicBezTo>
                      <a:cubicBezTo>
                        <a:pt x="13185" y="3246"/>
                        <a:pt x="13287" y="3312"/>
                        <a:pt x="13387" y="3312"/>
                      </a:cubicBezTo>
                      <a:cubicBezTo>
                        <a:pt x="13388" y="3312"/>
                        <a:pt x="13390" y="3312"/>
                        <a:pt x="13391" y="3312"/>
                      </a:cubicBezTo>
                      <a:cubicBezTo>
                        <a:pt x="13495" y="3309"/>
                        <a:pt x="13598" y="3299"/>
                        <a:pt x="13702" y="3296"/>
                      </a:cubicBezTo>
                      <a:cubicBezTo>
                        <a:pt x="13708" y="3296"/>
                        <a:pt x="13713" y="3296"/>
                        <a:pt x="13718" y="3296"/>
                      </a:cubicBezTo>
                      <a:cubicBezTo>
                        <a:pt x="13809" y="3296"/>
                        <a:pt x="13902" y="3320"/>
                        <a:pt x="13993" y="3320"/>
                      </a:cubicBezTo>
                      <a:cubicBezTo>
                        <a:pt x="13999" y="3320"/>
                        <a:pt x="14006" y="3320"/>
                        <a:pt x="14013" y="3320"/>
                      </a:cubicBezTo>
                      <a:lnTo>
                        <a:pt x="14324" y="3308"/>
                      </a:lnTo>
                      <a:cubicBezTo>
                        <a:pt x="14348" y="3307"/>
                        <a:pt x="14372" y="3307"/>
                        <a:pt x="14397" y="3307"/>
                      </a:cubicBezTo>
                      <a:cubicBezTo>
                        <a:pt x="14456" y="3307"/>
                        <a:pt x="14517" y="3309"/>
                        <a:pt x="14577" y="3309"/>
                      </a:cubicBezTo>
                      <a:cubicBezTo>
                        <a:pt x="14596" y="3309"/>
                        <a:pt x="14616" y="3309"/>
                        <a:pt x="14635" y="3308"/>
                      </a:cubicBezTo>
                      <a:cubicBezTo>
                        <a:pt x="14738" y="3304"/>
                        <a:pt x="14839" y="3224"/>
                        <a:pt x="14943" y="3220"/>
                      </a:cubicBezTo>
                      <a:cubicBezTo>
                        <a:pt x="15045" y="3216"/>
                        <a:pt x="15148" y="3179"/>
                        <a:pt x="15251" y="3175"/>
                      </a:cubicBezTo>
                      <a:cubicBezTo>
                        <a:pt x="15252" y="3175"/>
                        <a:pt x="15253" y="3175"/>
                        <a:pt x="15254" y="3175"/>
                      </a:cubicBezTo>
                      <a:cubicBezTo>
                        <a:pt x="15352" y="3175"/>
                        <a:pt x="15453" y="3285"/>
                        <a:pt x="15550" y="3285"/>
                      </a:cubicBezTo>
                      <a:cubicBezTo>
                        <a:pt x="15550" y="3285"/>
                        <a:pt x="15550" y="3285"/>
                        <a:pt x="15551" y="3285"/>
                      </a:cubicBezTo>
                      <a:cubicBezTo>
                        <a:pt x="15554" y="3285"/>
                        <a:pt x="15557" y="3285"/>
                        <a:pt x="15560" y="3285"/>
                      </a:cubicBezTo>
                      <a:cubicBezTo>
                        <a:pt x="15655" y="3285"/>
                        <a:pt x="15751" y="3302"/>
                        <a:pt x="15847" y="3302"/>
                      </a:cubicBezTo>
                      <a:cubicBezTo>
                        <a:pt x="15942" y="3302"/>
                        <a:pt x="16037" y="3276"/>
                        <a:pt x="16131" y="3276"/>
                      </a:cubicBezTo>
                      <a:cubicBezTo>
                        <a:pt x="16135" y="3276"/>
                        <a:pt x="16139" y="3276"/>
                        <a:pt x="16143" y="3276"/>
                      </a:cubicBezTo>
                      <a:cubicBezTo>
                        <a:pt x="16242" y="3277"/>
                        <a:pt x="16341" y="3299"/>
                        <a:pt x="16439" y="3302"/>
                      </a:cubicBezTo>
                      <a:cubicBezTo>
                        <a:pt x="16439" y="3302"/>
                        <a:pt x="16440" y="3302"/>
                        <a:pt x="16440" y="3302"/>
                      </a:cubicBezTo>
                      <a:cubicBezTo>
                        <a:pt x="16539" y="3302"/>
                        <a:pt x="16639" y="3191"/>
                        <a:pt x="16737" y="3191"/>
                      </a:cubicBezTo>
                      <a:cubicBezTo>
                        <a:pt x="16738" y="3191"/>
                        <a:pt x="16738" y="3191"/>
                        <a:pt x="16739" y="3191"/>
                      </a:cubicBezTo>
                      <a:cubicBezTo>
                        <a:pt x="16837" y="3193"/>
                        <a:pt x="16936" y="3216"/>
                        <a:pt x="17034" y="3218"/>
                      </a:cubicBezTo>
                      <a:cubicBezTo>
                        <a:pt x="17133" y="3219"/>
                        <a:pt x="17230" y="3321"/>
                        <a:pt x="17329" y="3323"/>
                      </a:cubicBezTo>
                      <a:cubicBezTo>
                        <a:pt x="17330" y="3323"/>
                        <a:pt x="17331" y="3323"/>
                        <a:pt x="17332" y="3323"/>
                      </a:cubicBezTo>
                      <a:cubicBezTo>
                        <a:pt x="17429" y="3323"/>
                        <a:pt x="17529" y="3262"/>
                        <a:pt x="17627" y="3262"/>
                      </a:cubicBezTo>
                      <a:cubicBezTo>
                        <a:pt x="17725" y="3264"/>
                        <a:pt x="17825" y="3268"/>
                        <a:pt x="17923" y="3268"/>
                      </a:cubicBezTo>
                      <a:cubicBezTo>
                        <a:pt x="18023" y="3268"/>
                        <a:pt x="18120" y="3207"/>
                        <a:pt x="18219" y="3204"/>
                      </a:cubicBezTo>
                      <a:cubicBezTo>
                        <a:pt x="18221" y="3204"/>
                        <a:pt x="18222" y="3204"/>
                        <a:pt x="18223" y="3204"/>
                      </a:cubicBezTo>
                      <a:cubicBezTo>
                        <a:pt x="18317" y="3204"/>
                        <a:pt x="18411" y="3244"/>
                        <a:pt x="18505" y="3244"/>
                      </a:cubicBezTo>
                      <a:cubicBezTo>
                        <a:pt x="18509" y="3244"/>
                        <a:pt x="18512" y="3244"/>
                        <a:pt x="18516" y="3243"/>
                      </a:cubicBezTo>
                      <a:cubicBezTo>
                        <a:pt x="18523" y="3243"/>
                        <a:pt x="18530" y="3243"/>
                        <a:pt x="18537" y="3243"/>
                      </a:cubicBezTo>
                      <a:cubicBezTo>
                        <a:pt x="18618" y="3243"/>
                        <a:pt x="18700" y="3258"/>
                        <a:pt x="18780" y="3258"/>
                      </a:cubicBezTo>
                      <a:cubicBezTo>
                        <a:pt x="18791" y="3258"/>
                        <a:pt x="18802" y="3258"/>
                        <a:pt x="18813" y="3257"/>
                      </a:cubicBezTo>
                      <a:cubicBezTo>
                        <a:pt x="18913" y="3252"/>
                        <a:pt x="19005" y="3158"/>
                        <a:pt x="19104" y="3151"/>
                      </a:cubicBezTo>
                      <a:cubicBezTo>
                        <a:pt x="19108" y="3150"/>
                        <a:pt x="19113" y="3150"/>
                        <a:pt x="19117" y="3150"/>
                      </a:cubicBezTo>
                      <a:cubicBezTo>
                        <a:pt x="19211" y="3150"/>
                        <a:pt x="19310" y="3214"/>
                        <a:pt x="19404" y="3214"/>
                      </a:cubicBezTo>
                      <a:cubicBezTo>
                        <a:pt x="19409" y="3214"/>
                        <a:pt x="19414" y="3214"/>
                        <a:pt x="19419" y="3213"/>
                      </a:cubicBezTo>
                      <a:cubicBezTo>
                        <a:pt x="19522" y="3207"/>
                        <a:pt x="19626" y="3204"/>
                        <a:pt x="19729" y="3198"/>
                      </a:cubicBezTo>
                      <a:cubicBezTo>
                        <a:pt x="19832" y="3192"/>
                        <a:pt x="19933" y="3122"/>
                        <a:pt x="20037" y="3117"/>
                      </a:cubicBezTo>
                      <a:cubicBezTo>
                        <a:pt x="20041" y="3117"/>
                        <a:pt x="20046" y="3117"/>
                        <a:pt x="20050" y="3117"/>
                      </a:cubicBezTo>
                      <a:cubicBezTo>
                        <a:pt x="20146" y="3117"/>
                        <a:pt x="20242" y="3168"/>
                        <a:pt x="20336" y="3168"/>
                      </a:cubicBezTo>
                      <a:cubicBezTo>
                        <a:pt x="20341" y="3168"/>
                        <a:pt x="20345" y="3168"/>
                        <a:pt x="20350" y="3167"/>
                      </a:cubicBezTo>
                      <a:cubicBezTo>
                        <a:pt x="20366" y="3167"/>
                        <a:pt x="20382" y="3166"/>
                        <a:pt x="20399" y="3166"/>
                      </a:cubicBezTo>
                      <a:cubicBezTo>
                        <a:pt x="20478" y="3166"/>
                        <a:pt x="20556" y="3173"/>
                        <a:pt x="20635" y="3173"/>
                      </a:cubicBezTo>
                      <a:cubicBezTo>
                        <a:pt x="20643" y="3173"/>
                        <a:pt x="20652" y="3173"/>
                        <a:pt x="20661" y="3173"/>
                      </a:cubicBezTo>
                      <a:cubicBezTo>
                        <a:pt x="20685" y="3172"/>
                        <a:pt x="20710" y="3172"/>
                        <a:pt x="20734" y="3172"/>
                      </a:cubicBezTo>
                      <a:cubicBezTo>
                        <a:pt x="20804" y="3172"/>
                        <a:pt x="20873" y="3174"/>
                        <a:pt x="20943" y="3174"/>
                      </a:cubicBezTo>
                      <a:cubicBezTo>
                        <a:pt x="20952" y="3174"/>
                        <a:pt x="20962" y="3174"/>
                        <a:pt x="20972" y="3174"/>
                      </a:cubicBezTo>
                      <a:cubicBezTo>
                        <a:pt x="21075" y="3173"/>
                        <a:pt x="21178" y="3173"/>
                        <a:pt x="21282" y="3173"/>
                      </a:cubicBezTo>
                      <a:cubicBezTo>
                        <a:pt x="21380" y="3173"/>
                        <a:pt x="21478" y="3162"/>
                        <a:pt x="21578" y="3162"/>
                      </a:cubicBezTo>
                      <a:cubicBezTo>
                        <a:pt x="21582" y="3162"/>
                        <a:pt x="21587" y="3162"/>
                        <a:pt x="21591" y="3162"/>
                      </a:cubicBezTo>
                      <a:cubicBezTo>
                        <a:pt x="21607" y="3162"/>
                        <a:pt x="21622" y="3162"/>
                        <a:pt x="21638" y="3162"/>
                      </a:cubicBezTo>
                      <a:cubicBezTo>
                        <a:pt x="21699" y="3162"/>
                        <a:pt x="21759" y="3161"/>
                        <a:pt x="21820" y="3161"/>
                      </a:cubicBezTo>
                      <a:cubicBezTo>
                        <a:pt x="21847" y="3161"/>
                        <a:pt x="21874" y="3161"/>
                        <a:pt x="21901" y="3162"/>
                      </a:cubicBezTo>
                      <a:cubicBezTo>
                        <a:pt x="22005" y="3165"/>
                        <a:pt x="22107" y="3180"/>
                        <a:pt x="22211" y="3184"/>
                      </a:cubicBezTo>
                      <a:cubicBezTo>
                        <a:pt x="22231" y="3185"/>
                        <a:pt x="22251" y="3185"/>
                        <a:pt x="22271" y="3185"/>
                      </a:cubicBezTo>
                      <a:cubicBezTo>
                        <a:pt x="22331" y="3185"/>
                        <a:pt x="22391" y="3182"/>
                        <a:pt x="22450" y="3182"/>
                      </a:cubicBezTo>
                      <a:cubicBezTo>
                        <a:pt x="22474" y="3182"/>
                        <a:pt x="22498" y="3183"/>
                        <a:pt x="22522" y="3184"/>
                      </a:cubicBezTo>
                      <a:cubicBezTo>
                        <a:pt x="22534" y="3185"/>
                        <a:pt x="22546" y="3185"/>
                        <a:pt x="22558" y="3185"/>
                      </a:cubicBezTo>
                      <a:cubicBezTo>
                        <a:pt x="22634" y="3185"/>
                        <a:pt x="22710" y="3172"/>
                        <a:pt x="22787" y="3172"/>
                      </a:cubicBezTo>
                      <a:cubicBezTo>
                        <a:pt x="22802" y="3172"/>
                        <a:pt x="22818" y="3173"/>
                        <a:pt x="22834" y="3174"/>
                      </a:cubicBezTo>
                      <a:cubicBezTo>
                        <a:pt x="22937" y="3182"/>
                        <a:pt x="23033" y="3264"/>
                        <a:pt x="23136" y="3274"/>
                      </a:cubicBezTo>
                      <a:cubicBezTo>
                        <a:pt x="23140" y="3274"/>
                        <a:pt x="23144" y="3274"/>
                        <a:pt x="23148" y="3274"/>
                      </a:cubicBezTo>
                      <a:cubicBezTo>
                        <a:pt x="23240" y="3274"/>
                        <a:pt x="23340" y="3182"/>
                        <a:pt x="23432" y="3182"/>
                      </a:cubicBezTo>
                      <a:cubicBezTo>
                        <a:pt x="23435" y="3182"/>
                        <a:pt x="23438" y="3182"/>
                        <a:pt x="23441" y="3182"/>
                      </a:cubicBezTo>
                      <a:cubicBezTo>
                        <a:pt x="23540" y="3189"/>
                        <a:pt x="23637" y="3209"/>
                        <a:pt x="23734" y="3214"/>
                      </a:cubicBezTo>
                      <a:cubicBezTo>
                        <a:pt x="23833" y="3219"/>
                        <a:pt x="23930" y="3259"/>
                        <a:pt x="24028" y="3262"/>
                      </a:cubicBezTo>
                      <a:cubicBezTo>
                        <a:pt x="24126" y="3266"/>
                        <a:pt x="24225" y="3318"/>
                        <a:pt x="24324" y="3320"/>
                      </a:cubicBezTo>
                      <a:cubicBezTo>
                        <a:pt x="24373" y="3321"/>
                        <a:pt x="24423" y="3321"/>
                        <a:pt x="24472" y="3321"/>
                      </a:cubicBezTo>
                      <a:cubicBezTo>
                        <a:pt x="24522" y="3321"/>
                        <a:pt x="24571" y="3321"/>
                        <a:pt x="24621" y="3321"/>
                      </a:cubicBezTo>
                      <a:cubicBezTo>
                        <a:pt x="24719" y="3321"/>
                        <a:pt x="24818" y="3284"/>
                        <a:pt x="24917" y="3283"/>
                      </a:cubicBezTo>
                      <a:cubicBezTo>
                        <a:pt x="25016" y="3282"/>
                        <a:pt x="25114" y="3274"/>
                        <a:pt x="25213" y="3273"/>
                      </a:cubicBezTo>
                      <a:cubicBezTo>
                        <a:pt x="25218" y="3272"/>
                        <a:pt x="25223" y="3272"/>
                        <a:pt x="25228" y="3272"/>
                      </a:cubicBezTo>
                      <a:cubicBezTo>
                        <a:pt x="25317" y="3272"/>
                        <a:pt x="25406" y="3290"/>
                        <a:pt x="25495" y="3290"/>
                      </a:cubicBezTo>
                      <a:cubicBezTo>
                        <a:pt x="25500" y="3290"/>
                        <a:pt x="25505" y="3289"/>
                        <a:pt x="25510" y="3289"/>
                      </a:cubicBezTo>
                      <a:cubicBezTo>
                        <a:pt x="25516" y="3289"/>
                        <a:pt x="25521" y="3289"/>
                        <a:pt x="25527" y="3289"/>
                      </a:cubicBezTo>
                      <a:cubicBezTo>
                        <a:pt x="25612" y="3289"/>
                        <a:pt x="25697" y="3303"/>
                        <a:pt x="25782" y="3303"/>
                      </a:cubicBezTo>
                      <a:cubicBezTo>
                        <a:pt x="25791" y="3303"/>
                        <a:pt x="25799" y="3303"/>
                        <a:pt x="25807" y="3303"/>
                      </a:cubicBezTo>
                      <a:cubicBezTo>
                        <a:pt x="25905" y="3301"/>
                        <a:pt x="26001" y="3198"/>
                        <a:pt x="26100" y="3194"/>
                      </a:cubicBezTo>
                      <a:cubicBezTo>
                        <a:pt x="26101" y="3194"/>
                        <a:pt x="26101" y="3194"/>
                        <a:pt x="26102" y="3194"/>
                      </a:cubicBezTo>
                      <a:cubicBezTo>
                        <a:pt x="26200" y="3194"/>
                        <a:pt x="26300" y="3306"/>
                        <a:pt x="26396" y="3306"/>
                      </a:cubicBezTo>
                      <a:cubicBezTo>
                        <a:pt x="26397" y="3306"/>
                        <a:pt x="26398" y="3306"/>
                        <a:pt x="26399" y="3306"/>
                      </a:cubicBezTo>
                      <a:cubicBezTo>
                        <a:pt x="26498" y="3305"/>
                        <a:pt x="26595" y="3242"/>
                        <a:pt x="26695" y="3240"/>
                      </a:cubicBezTo>
                      <a:cubicBezTo>
                        <a:pt x="26695" y="3240"/>
                        <a:pt x="26696" y="3240"/>
                        <a:pt x="26697" y="3240"/>
                      </a:cubicBezTo>
                      <a:cubicBezTo>
                        <a:pt x="26795" y="3240"/>
                        <a:pt x="26893" y="3304"/>
                        <a:pt x="26991" y="3304"/>
                      </a:cubicBezTo>
                      <a:cubicBezTo>
                        <a:pt x="27089" y="3303"/>
                        <a:pt x="27188" y="3189"/>
                        <a:pt x="27286" y="3189"/>
                      </a:cubicBezTo>
                      <a:cubicBezTo>
                        <a:pt x="27381" y="3189"/>
                        <a:pt x="27480" y="3217"/>
                        <a:pt x="27577" y="3217"/>
                      </a:cubicBezTo>
                      <a:cubicBezTo>
                        <a:pt x="27581" y="3217"/>
                        <a:pt x="27585" y="3217"/>
                        <a:pt x="27588" y="3217"/>
                      </a:cubicBezTo>
                      <a:cubicBezTo>
                        <a:pt x="27589" y="3217"/>
                        <a:pt x="27591" y="3217"/>
                        <a:pt x="27592" y="3217"/>
                      </a:cubicBezTo>
                      <a:cubicBezTo>
                        <a:pt x="27690" y="3217"/>
                        <a:pt x="27789" y="3294"/>
                        <a:pt x="27886" y="3294"/>
                      </a:cubicBezTo>
                      <a:cubicBezTo>
                        <a:pt x="27888" y="3294"/>
                        <a:pt x="27890" y="3294"/>
                        <a:pt x="27892" y="3294"/>
                      </a:cubicBezTo>
                      <a:cubicBezTo>
                        <a:pt x="27993" y="3292"/>
                        <a:pt x="28093" y="3247"/>
                        <a:pt x="28193" y="3242"/>
                      </a:cubicBezTo>
                      <a:cubicBezTo>
                        <a:pt x="28218" y="3241"/>
                        <a:pt x="28242" y="3241"/>
                        <a:pt x="28267" y="3241"/>
                      </a:cubicBezTo>
                      <a:cubicBezTo>
                        <a:pt x="28314" y="3241"/>
                        <a:pt x="28362" y="3242"/>
                        <a:pt x="28409" y="3242"/>
                      </a:cubicBezTo>
                      <a:cubicBezTo>
                        <a:pt x="28438" y="3242"/>
                        <a:pt x="28467" y="3242"/>
                        <a:pt x="28495" y="3240"/>
                      </a:cubicBezTo>
                      <a:cubicBezTo>
                        <a:pt x="28596" y="3236"/>
                        <a:pt x="28690" y="3122"/>
                        <a:pt x="28790" y="3115"/>
                      </a:cubicBezTo>
                      <a:cubicBezTo>
                        <a:pt x="28891" y="3108"/>
                        <a:pt x="28992" y="3113"/>
                        <a:pt x="29091" y="3105"/>
                      </a:cubicBezTo>
                      <a:cubicBezTo>
                        <a:pt x="29100" y="3104"/>
                        <a:pt x="29109" y="3104"/>
                        <a:pt x="29118" y="3104"/>
                      </a:cubicBezTo>
                      <a:cubicBezTo>
                        <a:pt x="29195" y="3104"/>
                        <a:pt x="29259" y="3126"/>
                        <a:pt x="29335" y="3126"/>
                      </a:cubicBezTo>
                      <a:cubicBezTo>
                        <a:pt x="29345" y="3126"/>
                        <a:pt x="29355" y="3126"/>
                        <a:pt x="29365" y="3125"/>
                      </a:cubicBezTo>
                      <a:cubicBezTo>
                        <a:pt x="29412" y="2988"/>
                        <a:pt x="29325" y="2992"/>
                        <a:pt x="29325" y="2849"/>
                      </a:cubicBezTo>
                      <a:cubicBezTo>
                        <a:pt x="29325" y="2706"/>
                        <a:pt x="29414" y="2706"/>
                        <a:pt x="29414" y="2562"/>
                      </a:cubicBezTo>
                      <a:cubicBezTo>
                        <a:pt x="29414" y="2419"/>
                        <a:pt x="29466" y="2418"/>
                        <a:pt x="29466" y="2275"/>
                      </a:cubicBezTo>
                      <a:cubicBezTo>
                        <a:pt x="29466" y="2174"/>
                        <a:pt x="29447" y="2067"/>
                        <a:pt x="29432" y="1970"/>
                      </a:cubicBezTo>
                      <a:cubicBezTo>
                        <a:pt x="29420" y="1869"/>
                        <a:pt x="29400" y="1768"/>
                        <a:pt x="29373" y="1671"/>
                      </a:cubicBezTo>
                      <a:cubicBezTo>
                        <a:pt x="29345" y="1575"/>
                        <a:pt x="29225" y="1510"/>
                        <a:pt x="29184" y="1421"/>
                      </a:cubicBezTo>
                      <a:cubicBezTo>
                        <a:pt x="29144" y="1330"/>
                        <a:pt x="29097" y="1244"/>
                        <a:pt x="29044" y="1161"/>
                      </a:cubicBezTo>
                      <a:cubicBezTo>
                        <a:pt x="28991" y="1077"/>
                        <a:pt x="29006" y="938"/>
                        <a:pt x="28941" y="862"/>
                      </a:cubicBezTo>
                      <a:cubicBezTo>
                        <a:pt x="28878" y="786"/>
                        <a:pt x="28792" y="719"/>
                        <a:pt x="28718" y="652"/>
                      </a:cubicBezTo>
                      <a:cubicBezTo>
                        <a:pt x="28644" y="585"/>
                        <a:pt x="28494" y="616"/>
                        <a:pt x="28412" y="559"/>
                      </a:cubicBezTo>
                      <a:cubicBezTo>
                        <a:pt x="28330" y="502"/>
                        <a:pt x="28303" y="360"/>
                        <a:pt x="28213" y="313"/>
                      </a:cubicBezTo>
                      <a:cubicBezTo>
                        <a:pt x="28125" y="267"/>
                        <a:pt x="28036" y="213"/>
                        <a:pt x="27942" y="177"/>
                      </a:cubicBezTo>
                      <a:cubicBezTo>
                        <a:pt x="27926" y="171"/>
                        <a:pt x="27910" y="169"/>
                        <a:pt x="27893" y="169"/>
                      </a:cubicBezTo>
                      <a:cubicBezTo>
                        <a:pt x="27818" y="169"/>
                        <a:pt x="27731" y="213"/>
                        <a:pt x="27656" y="213"/>
                      </a:cubicBezTo>
                      <a:cubicBezTo>
                        <a:pt x="27644" y="213"/>
                        <a:pt x="27632" y="212"/>
                        <a:pt x="27621" y="209"/>
                      </a:cubicBezTo>
                      <a:cubicBezTo>
                        <a:pt x="27524" y="187"/>
                        <a:pt x="27441" y="116"/>
                        <a:pt x="27341" y="104"/>
                      </a:cubicBezTo>
                      <a:cubicBezTo>
                        <a:pt x="27244" y="92"/>
                        <a:pt x="27146" y="73"/>
                        <a:pt x="27046" y="73"/>
                      </a:cubicBezTo>
                      <a:cubicBezTo>
                        <a:pt x="26896" y="73"/>
                        <a:pt x="26896" y="82"/>
                        <a:pt x="26745" y="82"/>
                      </a:cubicBezTo>
                      <a:cubicBezTo>
                        <a:pt x="26595" y="82"/>
                        <a:pt x="26595" y="37"/>
                        <a:pt x="26445" y="37"/>
                      </a:cubicBezTo>
                      <a:lnTo>
                        <a:pt x="26145" y="37"/>
                      </a:lnTo>
                      <a:cubicBezTo>
                        <a:pt x="25994" y="37"/>
                        <a:pt x="25994" y="129"/>
                        <a:pt x="25845" y="129"/>
                      </a:cubicBezTo>
                      <a:cubicBezTo>
                        <a:pt x="25695" y="129"/>
                        <a:pt x="25695" y="77"/>
                        <a:pt x="25545" y="77"/>
                      </a:cubicBezTo>
                      <a:cubicBezTo>
                        <a:pt x="25395" y="77"/>
                        <a:pt x="25395" y="93"/>
                        <a:pt x="25244" y="93"/>
                      </a:cubicBezTo>
                      <a:cubicBezTo>
                        <a:pt x="25094" y="93"/>
                        <a:pt x="25094" y="105"/>
                        <a:pt x="24944" y="105"/>
                      </a:cubicBezTo>
                      <a:cubicBezTo>
                        <a:pt x="24794" y="105"/>
                        <a:pt x="24794" y="39"/>
                        <a:pt x="24645" y="39"/>
                      </a:cubicBezTo>
                      <a:cubicBezTo>
                        <a:pt x="24495" y="39"/>
                        <a:pt x="24495" y="69"/>
                        <a:pt x="24344" y="69"/>
                      </a:cubicBezTo>
                      <a:cubicBezTo>
                        <a:pt x="24194" y="69"/>
                        <a:pt x="24194" y="42"/>
                        <a:pt x="24044" y="42"/>
                      </a:cubicBezTo>
                      <a:cubicBezTo>
                        <a:pt x="23894" y="42"/>
                        <a:pt x="23894" y="65"/>
                        <a:pt x="23744" y="65"/>
                      </a:cubicBezTo>
                      <a:cubicBezTo>
                        <a:pt x="23594" y="65"/>
                        <a:pt x="23593" y="74"/>
                        <a:pt x="23443" y="74"/>
                      </a:cubicBezTo>
                      <a:cubicBezTo>
                        <a:pt x="23294" y="74"/>
                        <a:pt x="23294" y="108"/>
                        <a:pt x="23144" y="108"/>
                      </a:cubicBezTo>
                      <a:cubicBezTo>
                        <a:pt x="22994" y="108"/>
                        <a:pt x="22994" y="33"/>
                        <a:pt x="22843" y="33"/>
                      </a:cubicBezTo>
                      <a:cubicBezTo>
                        <a:pt x="22693" y="33"/>
                        <a:pt x="22693" y="35"/>
                        <a:pt x="22543" y="35"/>
                      </a:cubicBezTo>
                      <a:cubicBezTo>
                        <a:pt x="22393" y="35"/>
                        <a:pt x="22393" y="132"/>
                        <a:pt x="22243" y="132"/>
                      </a:cubicBezTo>
                      <a:cubicBezTo>
                        <a:pt x="22094" y="132"/>
                        <a:pt x="22094" y="0"/>
                        <a:pt x="21943" y="0"/>
                      </a:cubicBezTo>
                      <a:cubicBezTo>
                        <a:pt x="21793" y="0"/>
                        <a:pt x="21793" y="36"/>
                        <a:pt x="21643" y="36"/>
                      </a:cubicBezTo>
                      <a:cubicBezTo>
                        <a:pt x="21493" y="36"/>
                        <a:pt x="21493" y="69"/>
                        <a:pt x="21342" y="69"/>
                      </a:cubicBezTo>
                      <a:cubicBezTo>
                        <a:pt x="21192" y="69"/>
                        <a:pt x="21192" y="116"/>
                        <a:pt x="21042" y="116"/>
                      </a:cubicBezTo>
                      <a:cubicBezTo>
                        <a:pt x="20892" y="116"/>
                        <a:pt x="20892" y="29"/>
                        <a:pt x="20743" y="29"/>
                      </a:cubicBezTo>
                      <a:cubicBezTo>
                        <a:pt x="20592" y="29"/>
                        <a:pt x="20592" y="40"/>
                        <a:pt x="20442" y="40"/>
                      </a:cubicBezTo>
                      <a:cubicBezTo>
                        <a:pt x="20292" y="40"/>
                        <a:pt x="20292" y="125"/>
                        <a:pt x="20142" y="125"/>
                      </a:cubicBezTo>
                      <a:cubicBezTo>
                        <a:pt x="19992" y="125"/>
                        <a:pt x="19992" y="144"/>
                        <a:pt x="19841" y="144"/>
                      </a:cubicBezTo>
                      <a:cubicBezTo>
                        <a:pt x="19691" y="144"/>
                        <a:pt x="19691" y="102"/>
                        <a:pt x="19541" y="102"/>
                      </a:cubicBezTo>
                      <a:cubicBezTo>
                        <a:pt x="19392" y="102"/>
                        <a:pt x="19392" y="140"/>
                        <a:pt x="19242" y="140"/>
                      </a:cubicBezTo>
                      <a:cubicBezTo>
                        <a:pt x="19091" y="140"/>
                        <a:pt x="19091" y="9"/>
                        <a:pt x="18941" y="9"/>
                      </a:cubicBezTo>
                      <a:cubicBezTo>
                        <a:pt x="18791" y="9"/>
                        <a:pt x="18791" y="89"/>
                        <a:pt x="18641" y="89"/>
                      </a:cubicBezTo>
                      <a:cubicBezTo>
                        <a:pt x="18491" y="89"/>
                        <a:pt x="18491" y="66"/>
                        <a:pt x="18341" y="66"/>
                      </a:cubicBezTo>
                      <a:cubicBezTo>
                        <a:pt x="18191" y="66"/>
                        <a:pt x="18191" y="121"/>
                        <a:pt x="18042" y="121"/>
                      </a:cubicBezTo>
                      <a:cubicBezTo>
                        <a:pt x="17892" y="121"/>
                        <a:pt x="17892" y="19"/>
                        <a:pt x="17742" y="19"/>
                      </a:cubicBezTo>
                      <a:cubicBezTo>
                        <a:pt x="17592" y="19"/>
                        <a:pt x="17592" y="7"/>
                        <a:pt x="17442" y="7"/>
                      </a:cubicBezTo>
                      <a:cubicBezTo>
                        <a:pt x="17292" y="7"/>
                        <a:pt x="17292" y="50"/>
                        <a:pt x="17142" y="50"/>
                      </a:cubicBezTo>
                      <a:cubicBezTo>
                        <a:pt x="16993" y="50"/>
                        <a:pt x="16993" y="30"/>
                        <a:pt x="16842" y="30"/>
                      </a:cubicBezTo>
                      <a:cubicBezTo>
                        <a:pt x="16692" y="30"/>
                        <a:pt x="16692" y="143"/>
                        <a:pt x="16542" y="143"/>
                      </a:cubicBezTo>
                      <a:cubicBezTo>
                        <a:pt x="16392" y="143"/>
                        <a:pt x="16392" y="48"/>
                        <a:pt x="16242" y="48"/>
                      </a:cubicBezTo>
                      <a:cubicBezTo>
                        <a:pt x="16091" y="48"/>
                        <a:pt x="16091" y="39"/>
                        <a:pt x="15941" y="39"/>
                      </a:cubicBezTo>
                      <a:cubicBezTo>
                        <a:pt x="15791" y="39"/>
                        <a:pt x="15791" y="52"/>
                        <a:pt x="15642" y="52"/>
                      </a:cubicBezTo>
                      <a:cubicBezTo>
                        <a:pt x="15492" y="52"/>
                        <a:pt x="15492" y="144"/>
                        <a:pt x="15342" y="144"/>
                      </a:cubicBezTo>
                      <a:cubicBezTo>
                        <a:pt x="15192" y="144"/>
                        <a:pt x="15192" y="84"/>
                        <a:pt x="15042" y="84"/>
                      </a:cubicBezTo>
                      <a:cubicBezTo>
                        <a:pt x="14892" y="84"/>
                        <a:pt x="14892" y="26"/>
                        <a:pt x="14741" y="26"/>
                      </a:cubicBezTo>
                      <a:cubicBezTo>
                        <a:pt x="14591" y="26"/>
                        <a:pt x="14591" y="110"/>
                        <a:pt x="14442" y="110"/>
                      </a:cubicBezTo>
                      <a:cubicBezTo>
                        <a:pt x="14292" y="110"/>
                        <a:pt x="14292" y="8"/>
                        <a:pt x="14141" y="8"/>
                      </a:cubicBezTo>
                      <a:cubicBezTo>
                        <a:pt x="13991" y="8"/>
                        <a:pt x="13991" y="4"/>
                        <a:pt x="13841" y="4"/>
                      </a:cubicBezTo>
                      <a:cubicBezTo>
                        <a:pt x="13691" y="4"/>
                        <a:pt x="13691" y="106"/>
                        <a:pt x="13541" y="106"/>
                      </a:cubicBezTo>
                      <a:cubicBezTo>
                        <a:pt x="13391" y="106"/>
                        <a:pt x="13391" y="45"/>
                        <a:pt x="13240" y="45"/>
                      </a:cubicBezTo>
                      <a:cubicBezTo>
                        <a:pt x="13091" y="45"/>
                        <a:pt x="13091" y="0"/>
                        <a:pt x="12941" y="0"/>
                      </a:cubicBezTo>
                      <a:cubicBezTo>
                        <a:pt x="12791" y="0"/>
                        <a:pt x="12791" y="30"/>
                        <a:pt x="12640" y="30"/>
                      </a:cubicBezTo>
                      <a:cubicBezTo>
                        <a:pt x="12490" y="30"/>
                        <a:pt x="12490" y="102"/>
                        <a:pt x="12340" y="102"/>
                      </a:cubicBezTo>
                      <a:cubicBezTo>
                        <a:pt x="12189" y="102"/>
                        <a:pt x="12190" y="48"/>
                        <a:pt x="12039" y="48"/>
                      </a:cubicBezTo>
                      <a:cubicBezTo>
                        <a:pt x="11889" y="48"/>
                        <a:pt x="11889" y="118"/>
                        <a:pt x="11740" y="118"/>
                      </a:cubicBezTo>
                      <a:cubicBezTo>
                        <a:pt x="11590" y="118"/>
                        <a:pt x="11590" y="100"/>
                        <a:pt x="11440" y="100"/>
                      </a:cubicBezTo>
                      <a:cubicBezTo>
                        <a:pt x="11289" y="100"/>
                        <a:pt x="11289" y="122"/>
                        <a:pt x="11139" y="122"/>
                      </a:cubicBezTo>
                      <a:cubicBezTo>
                        <a:pt x="10989" y="122"/>
                        <a:pt x="10989" y="113"/>
                        <a:pt x="10838" y="113"/>
                      </a:cubicBezTo>
                      <a:cubicBezTo>
                        <a:pt x="10688" y="113"/>
                        <a:pt x="10688" y="61"/>
                        <a:pt x="10538" y="61"/>
                      </a:cubicBezTo>
                      <a:cubicBezTo>
                        <a:pt x="10389" y="61"/>
                        <a:pt x="10389" y="8"/>
                        <a:pt x="10238" y="8"/>
                      </a:cubicBezTo>
                      <a:cubicBezTo>
                        <a:pt x="10088" y="8"/>
                        <a:pt x="10088" y="33"/>
                        <a:pt x="9938" y="33"/>
                      </a:cubicBezTo>
                      <a:cubicBezTo>
                        <a:pt x="9787" y="33"/>
                        <a:pt x="9787" y="144"/>
                        <a:pt x="9637" y="144"/>
                      </a:cubicBezTo>
                      <a:cubicBezTo>
                        <a:pt x="9487" y="144"/>
                        <a:pt x="9487" y="110"/>
                        <a:pt x="9337" y="110"/>
                      </a:cubicBezTo>
                      <a:cubicBezTo>
                        <a:pt x="9186" y="110"/>
                        <a:pt x="9186" y="85"/>
                        <a:pt x="9036" y="85"/>
                      </a:cubicBezTo>
                      <a:cubicBezTo>
                        <a:pt x="8887" y="85"/>
                        <a:pt x="8887" y="133"/>
                        <a:pt x="8736" y="133"/>
                      </a:cubicBezTo>
                      <a:cubicBezTo>
                        <a:pt x="8586" y="133"/>
                        <a:pt x="8586" y="38"/>
                        <a:pt x="8436" y="38"/>
                      </a:cubicBezTo>
                      <a:cubicBezTo>
                        <a:pt x="8285" y="38"/>
                        <a:pt x="8285" y="99"/>
                        <a:pt x="8135" y="99"/>
                      </a:cubicBezTo>
                      <a:cubicBezTo>
                        <a:pt x="7985" y="99"/>
                        <a:pt x="7985" y="23"/>
                        <a:pt x="7834" y="23"/>
                      </a:cubicBezTo>
                      <a:cubicBezTo>
                        <a:pt x="7684" y="23"/>
                        <a:pt x="7684" y="140"/>
                        <a:pt x="7534" y="140"/>
                      </a:cubicBezTo>
                      <a:cubicBezTo>
                        <a:pt x="7383" y="140"/>
                        <a:pt x="7385" y="55"/>
                        <a:pt x="7234" y="55"/>
                      </a:cubicBezTo>
                      <a:cubicBezTo>
                        <a:pt x="7084" y="55"/>
                        <a:pt x="7084" y="43"/>
                        <a:pt x="6934" y="43"/>
                      </a:cubicBezTo>
                      <a:cubicBezTo>
                        <a:pt x="6784" y="43"/>
                        <a:pt x="6784" y="125"/>
                        <a:pt x="6633" y="125"/>
                      </a:cubicBezTo>
                      <a:cubicBezTo>
                        <a:pt x="6483" y="125"/>
                        <a:pt x="6483" y="65"/>
                        <a:pt x="6333" y="65"/>
                      </a:cubicBezTo>
                      <a:cubicBezTo>
                        <a:pt x="6183" y="65"/>
                        <a:pt x="6183" y="89"/>
                        <a:pt x="6032" y="89"/>
                      </a:cubicBezTo>
                      <a:cubicBezTo>
                        <a:pt x="5883" y="89"/>
                        <a:pt x="5883" y="97"/>
                        <a:pt x="5733" y="97"/>
                      </a:cubicBezTo>
                      <a:cubicBezTo>
                        <a:pt x="5582" y="97"/>
                        <a:pt x="5582" y="6"/>
                        <a:pt x="5432" y="6"/>
                      </a:cubicBezTo>
                      <a:cubicBezTo>
                        <a:pt x="5281" y="6"/>
                        <a:pt x="5281" y="112"/>
                        <a:pt x="5131" y="112"/>
                      </a:cubicBezTo>
                      <a:cubicBezTo>
                        <a:pt x="4981" y="112"/>
                        <a:pt x="4981" y="31"/>
                        <a:pt x="4830" y="31"/>
                      </a:cubicBezTo>
                      <a:cubicBezTo>
                        <a:pt x="4680" y="31"/>
                        <a:pt x="4680" y="28"/>
                        <a:pt x="4529" y="28"/>
                      </a:cubicBezTo>
                      <a:cubicBezTo>
                        <a:pt x="4379" y="28"/>
                        <a:pt x="4379" y="5"/>
                        <a:pt x="4230" y="5"/>
                      </a:cubicBezTo>
                      <a:cubicBezTo>
                        <a:pt x="4079" y="5"/>
                        <a:pt x="4079" y="100"/>
                        <a:pt x="3929" y="100"/>
                      </a:cubicBezTo>
                      <a:cubicBezTo>
                        <a:pt x="3779" y="100"/>
                        <a:pt x="3778" y="0"/>
                        <a:pt x="3628" y="0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40"/>
                <p:cNvSpPr/>
                <p:nvPr/>
              </p:nvSpPr>
              <p:spPr>
                <a:xfrm>
                  <a:off x="654298" y="3991468"/>
                  <a:ext cx="4093307" cy="39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24" h="258" extrusionOk="0">
                      <a:moveTo>
                        <a:pt x="21883" y="0"/>
                      </a:moveTo>
                      <a:cubicBezTo>
                        <a:pt x="21727" y="0"/>
                        <a:pt x="21569" y="2"/>
                        <a:pt x="21415" y="6"/>
                      </a:cubicBezTo>
                      <a:cubicBezTo>
                        <a:pt x="21102" y="13"/>
                        <a:pt x="20806" y="23"/>
                        <a:pt x="20493" y="24"/>
                      </a:cubicBezTo>
                      <a:cubicBezTo>
                        <a:pt x="20163" y="27"/>
                        <a:pt x="19836" y="37"/>
                        <a:pt x="19512" y="41"/>
                      </a:cubicBezTo>
                      <a:lnTo>
                        <a:pt x="18503" y="54"/>
                      </a:lnTo>
                      <a:cubicBezTo>
                        <a:pt x="18333" y="55"/>
                        <a:pt x="18154" y="58"/>
                        <a:pt x="17993" y="58"/>
                      </a:cubicBezTo>
                      <a:cubicBezTo>
                        <a:pt x="17828" y="57"/>
                        <a:pt x="17657" y="54"/>
                        <a:pt x="17480" y="51"/>
                      </a:cubicBezTo>
                      <a:cubicBezTo>
                        <a:pt x="17327" y="49"/>
                        <a:pt x="17171" y="46"/>
                        <a:pt x="17009" y="46"/>
                      </a:cubicBezTo>
                      <a:cubicBezTo>
                        <a:pt x="16983" y="46"/>
                        <a:pt x="16958" y="46"/>
                        <a:pt x="16932" y="46"/>
                      </a:cubicBezTo>
                      <a:lnTo>
                        <a:pt x="15727" y="46"/>
                      </a:lnTo>
                      <a:lnTo>
                        <a:pt x="15584" y="47"/>
                      </a:lnTo>
                      <a:cubicBezTo>
                        <a:pt x="15490" y="48"/>
                        <a:pt x="15396" y="51"/>
                        <a:pt x="15305" y="53"/>
                      </a:cubicBezTo>
                      <a:lnTo>
                        <a:pt x="14821" y="65"/>
                      </a:lnTo>
                      <a:cubicBezTo>
                        <a:pt x="14702" y="68"/>
                        <a:pt x="14592" y="69"/>
                        <a:pt x="14474" y="69"/>
                      </a:cubicBezTo>
                      <a:cubicBezTo>
                        <a:pt x="14434" y="69"/>
                        <a:pt x="14394" y="69"/>
                        <a:pt x="14352" y="69"/>
                      </a:cubicBezTo>
                      <a:lnTo>
                        <a:pt x="13381" y="65"/>
                      </a:lnTo>
                      <a:cubicBezTo>
                        <a:pt x="13365" y="65"/>
                        <a:pt x="13349" y="65"/>
                        <a:pt x="13333" y="65"/>
                      </a:cubicBezTo>
                      <a:cubicBezTo>
                        <a:pt x="13042" y="65"/>
                        <a:pt x="12755" y="56"/>
                        <a:pt x="12443" y="51"/>
                      </a:cubicBezTo>
                      <a:cubicBezTo>
                        <a:pt x="12326" y="49"/>
                        <a:pt x="12197" y="48"/>
                        <a:pt x="12077" y="48"/>
                      </a:cubicBezTo>
                      <a:cubicBezTo>
                        <a:pt x="12034" y="48"/>
                        <a:pt x="11991" y="48"/>
                        <a:pt x="11951" y="48"/>
                      </a:cubicBezTo>
                      <a:lnTo>
                        <a:pt x="11483" y="49"/>
                      </a:lnTo>
                      <a:cubicBezTo>
                        <a:pt x="10863" y="51"/>
                        <a:pt x="10261" y="55"/>
                        <a:pt x="9681" y="60"/>
                      </a:cubicBezTo>
                      <a:cubicBezTo>
                        <a:pt x="9218" y="60"/>
                        <a:pt x="8769" y="61"/>
                        <a:pt x="8341" y="61"/>
                      </a:cubicBezTo>
                      <a:cubicBezTo>
                        <a:pt x="8234" y="61"/>
                        <a:pt x="8128" y="61"/>
                        <a:pt x="8024" y="61"/>
                      </a:cubicBezTo>
                      <a:lnTo>
                        <a:pt x="7265" y="61"/>
                      </a:lnTo>
                      <a:lnTo>
                        <a:pt x="6561" y="57"/>
                      </a:lnTo>
                      <a:cubicBezTo>
                        <a:pt x="6333" y="56"/>
                        <a:pt x="6129" y="55"/>
                        <a:pt x="5910" y="55"/>
                      </a:cubicBezTo>
                      <a:cubicBezTo>
                        <a:pt x="5695" y="55"/>
                        <a:pt x="5501" y="57"/>
                        <a:pt x="5322" y="60"/>
                      </a:cubicBezTo>
                      <a:cubicBezTo>
                        <a:pt x="5192" y="61"/>
                        <a:pt x="5071" y="62"/>
                        <a:pt x="4958" y="62"/>
                      </a:cubicBezTo>
                      <a:cubicBezTo>
                        <a:pt x="4917" y="62"/>
                        <a:pt x="4877" y="62"/>
                        <a:pt x="4839" y="62"/>
                      </a:cubicBezTo>
                      <a:cubicBezTo>
                        <a:pt x="4791" y="61"/>
                        <a:pt x="4745" y="61"/>
                        <a:pt x="4700" y="61"/>
                      </a:cubicBezTo>
                      <a:cubicBezTo>
                        <a:pt x="4591" y="61"/>
                        <a:pt x="4491" y="62"/>
                        <a:pt x="4399" y="63"/>
                      </a:cubicBezTo>
                      <a:cubicBezTo>
                        <a:pt x="4140" y="64"/>
                        <a:pt x="3947" y="65"/>
                        <a:pt x="3819" y="65"/>
                      </a:cubicBezTo>
                      <a:lnTo>
                        <a:pt x="3621" y="65"/>
                      </a:lnTo>
                      <a:cubicBezTo>
                        <a:pt x="3559" y="65"/>
                        <a:pt x="3498" y="64"/>
                        <a:pt x="3435" y="63"/>
                      </a:cubicBezTo>
                      <a:cubicBezTo>
                        <a:pt x="3311" y="61"/>
                        <a:pt x="3185" y="57"/>
                        <a:pt x="3056" y="54"/>
                      </a:cubicBezTo>
                      <a:cubicBezTo>
                        <a:pt x="2927" y="49"/>
                        <a:pt x="2798" y="46"/>
                        <a:pt x="2666" y="44"/>
                      </a:cubicBezTo>
                      <a:cubicBezTo>
                        <a:pt x="2534" y="43"/>
                        <a:pt x="2398" y="43"/>
                        <a:pt x="2288" y="43"/>
                      </a:cubicBezTo>
                      <a:cubicBezTo>
                        <a:pt x="2056" y="44"/>
                        <a:pt x="1838" y="45"/>
                        <a:pt x="1636" y="47"/>
                      </a:cubicBezTo>
                      <a:cubicBezTo>
                        <a:pt x="1437" y="48"/>
                        <a:pt x="1241" y="53"/>
                        <a:pt x="1085" y="53"/>
                      </a:cubicBezTo>
                      <a:cubicBezTo>
                        <a:pt x="761" y="54"/>
                        <a:pt x="487" y="54"/>
                        <a:pt x="298" y="61"/>
                      </a:cubicBezTo>
                      <a:cubicBezTo>
                        <a:pt x="108" y="66"/>
                        <a:pt x="5" y="77"/>
                        <a:pt x="3" y="91"/>
                      </a:cubicBezTo>
                      <a:cubicBezTo>
                        <a:pt x="1" y="103"/>
                        <a:pt x="96" y="118"/>
                        <a:pt x="272" y="134"/>
                      </a:cubicBezTo>
                      <a:cubicBezTo>
                        <a:pt x="449" y="150"/>
                        <a:pt x="703" y="171"/>
                        <a:pt x="1051" y="188"/>
                      </a:cubicBezTo>
                      <a:cubicBezTo>
                        <a:pt x="1231" y="196"/>
                        <a:pt x="1410" y="200"/>
                        <a:pt x="1614" y="206"/>
                      </a:cubicBezTo>
                      <a:cubicBezTo>
                        <a:pt x="1817" y="211"/>
                        <a:pt x="2035" y="215"/>
                        <a:pt x="2268" y="218"/>
                      </a:cubicBezTo>
                      <a:cubicBezTo>
                        <a:pt x="2389" y="221"/>
                        <a:pt x="2493" y="222"/>
                        <a:pt x="2608" y="226"/>
                      </a:cubicBezTo>
                      <a:cubicBezTo>
                        <a:pt x="2721" y="231"/>
                        <a:pt x="2841" y="235"/>
                        <a:pt x="2970" y="241"/>
                      </a:cubicBezTo>
                      <a:cubicBezTo>
                        <a:pt x="3097" y="246"/>
                        <a:pt x="3234" y="251"/>
                        <a:pt x="3379" y="254"/>
                      </a:cubicBezTo>
                      <a:cubicBezTo>
                        <a:pt x="3452" y="256"/>
                        <a:pt x="3526" y="258"/>
                        <a:pt x="3603" y="258"/>
                      </a:cubicBezTo>
                      <a:lnTo>
                        <a:pt x="3823" y="258"/>
                      </a:lnTo>
                      <a:cubicBezTo>
                        <a:pt x="3963" y="258"/>
                        <a:pt x="4169" y="255"/>
                        <a:pt x="4423" y="253"/>
                      </a:cubicBezTo>
                      <a:cubicBezTo>
                        <a:pt x="4550" y="252"/>
                        <a:pt x="4688" y="251"/>
                        <a:pt x="4838" y="251"/>
                      </a:cubicBezTo>
                      <a:cubicBezTo>
                        <a:pt x="5004" y="251"/>
                        <a:pt x="5182" y="249"/>
                        <a:pt x="5367" y="245"/>
                      </a:cubicBezTo>
                      <a:cubicBezTo>
                        <a:pt x="5551" y="243"/>
                        <a:pt x="5741" y="238"/>
                        <a:pt x="5937" y="237"/>
                      </a:cubicBezTo>
                      <a:cubicBezTo>
                        <a:pt x="6130" y="236"/>
                        <a:pt x="6358" y="236"/>
                        <a:pt x="6582" y="236"/>
                      </a:cubicBezTo>
                      <a:lnTo>
                        <a:pt x="7296" y="235"/>
                      </a:lnTo>
                      <a:lnTo>
                        <a:pt x="8063" y="230"/>
                      </a:lnTo>
                      <a:cubicBezTo>
                        <a:pt x="8592" y="227"/>
                        <a:pt x="9152" y="222"/>
                        <a:pt x="9736" y="216"/>
                      </a:cubicBezTo>
                      <a:cubicBezTo>
                        <a:pt x="10321" y="208"/>
                        <a:pt x="10928" y="199"/>
                        <a:pt x="11551" y="193"/>
                      </a:cubicBezTo>
                      <a:lnTo>
                        <a:pt x="12022" y="188"/>
                      </a:lnTo>
                      <a:cubicBezTo>
                        <a:pt x="12100" y="187"/>
                        <a:pt x="12175" y="186"/>
                        <a:pt x="12249" y="186"/>
                      </a:cubicBezTo>
                      <a:cubicBezTo>
                        <a:pt x="12324" y="186"/>
                        <a:pt x="12398" y="187"/>
                        <a:pt x="12477" y="188"/>
                      </a:cubicBezTo>
                      <a:lnTo>
                        <a:pt x="12958" y="194"/>
                      </a:lnTo>
                      <a:cubicBezTo>
                        <a:pt x="13012" y="195"/>
                        <a:pt x="13068" y="195"/>
                        <a:pt x="13125" y="195"/>
                      </a:cubicBezTo>
                      <a:cubicBezTo>
                        <a:pt x="13238" y="195"/>
                        <a:pt x="13353" y="194"/>
                        <a:pt x="13457" y="194"/>
                      </a:cubicBezTo>
                      <a:lnTo>
                        <a:pt x="14430" y="189"/>
                      </a:lnTo>
                      <a:cubicBezTo>
                        <a:pt x="14768" y="189"/>
                        <a:pt x="15106" y="173"/>
                        <a:pt x="15416" y="162"/>
                      </a:cubicBezTo>
                      <a:cubicBezTo>
                        <a:pt x="15590" y="157"/>
                        <a:pt x="15755" y="155"/>
                        <a:pt x="15939" y="155"/>
                      </a:cubicBezTo>
                      <a:lnTo>
                        <a:pt x="16474" y="154"/>
                      </a:lnTo>
                      <a:lnTo>
                        <a:pt x="17003" y="151"/>
                      </a:lnTo>
                      <a:cubicBezTo>
                        <a:pt x="17172" y="151"/>
                        <a:pt x="17343" y="155"/>
                        <a:pt x="17518" y="158"/>
                      </a:cubicBezTo>
                      <a:cubicBezTo>
                        <a:pt x="17693" y="160"/>
                        <a:pt x="17868" y="165"/>
                        <a:pt x="18051" y="165"/>
                      </a:cubicBezTo>
                      <a:cubicBezTo>
                        <a:pt x="18234" y="165"/>
                        <a:pt x="18398" y="162"/>
                        <a:pt x="18571" y="161"/>
                      </a:cubicBezTo>
                      <a:lnTo>
                        <a:pt x="19584" y="154"/>
                      </a:lnTo>
                      <a:cubicBezTo>
                        <a:pt x="19919" y="151"/>
                        <a:pt x="20241" y="145"/>
                        <a:pt x="20549" y="145"/>
                      </a:cubicBezTo>
                      <a:cubicBezTo>
                        <a:pt x="20875" y="145"/>
                        <a:pt x="21188" y="138"/>
                        <a:pt x="21483" y="133"/>
                      </a:cubicBezTo>
                      <a:cubicBezTo>
                        <a:pt x="21559" y="132"/>
                        <a:pt x="21635" y="132"/>
                        <a:pt x="21709" y="132"/>
                      </a:cubicBezTo>
                      <a:cubicBezTo>
                        <a:pt x="21918" y="132"/>
                        <a:pt x="22119" y="135"/>
                        <a:pt x="22327" y="141"/>
                      </a:cubicBezTo>
                      <a:cubicBezTo>
                        <a:pt x="22467" y="143"/>
                        <a:pt x="22605" y="147"/>
                        <a:pt x="22747" y="149"/>
                      </a:cubicBezTo>
                      <a:cubicBezTo>
                        <a:pt x="22889" y="151"/>
                        <a:pt x="23030" y="151"/>
                        <a:pt x="23158" y="152"/>
                      </a:cubicBezTo>
                      <a:lnTo>
                        <a:pt x="23904" y="156"/>
                      </a:lnTo>
                      <a:lnTo>
                        <a:pt x="24252" y="157"/>
                      </a:lnTo>
                      <a:cubicBezTo>
                        <a:pt x="24368" y="157"/>
                        <a:pt x="24480" y="156"/>
                        <a:pt x="24586" y="155"/>
                      </a:cubicBezTo>
                      <a:lnTo>
                        <a:pt x="25672" y="138"/>
                      </a:lnTo>
                      <a:cubicBezTo>
                        <a:pt x="25978" y="131"/>
                        <a:pt x="26211" y="121"/>
                        <a:pt x="26370" y="110"/>
                      </a:cubicBezTo>
                      <a:cubicBezTo>
                        <a:pt x="26529" y="99"/>
                        <a:pt x="26616" y="86"/>
                        <a:pt x="26620" y="70"/>
                      </a:cubicBezTo>
                      <a:cubicBezTo>
                        <a:pt x="26624" y="53"/>
                        <a:pt x="26537" y="35"/>
                        <a:pt x="26372" y="25"/>
                      </a:cubicBezTo>
                      <a:cubicBezTo>
                        <a:pt x="26207" y="15"/>
                        <a:pt x="25962" y="11"/>
                        <a:pt x="25664" y="8"/>
                      </a:cubicBezTo>
                      <a:lnTo>
                        <a:pt x="25432" y="6"/>
                      </a:lnTo>
                      <a:cubicBezTo>
                        <a:pt x="25348" y="5"/>
                        <a:pt x="25253" y="5"/>
                        <a:pt x="25159" y="5"/>
                      </a:cubicBezTo>
                      <a:cubicBezTo>
                        <a:pt x="24969" y="5"/>
                        <a:pt x="24767" y="7"/>
                        <a:pt x="24558" y="8"/>
                      </a:cubicBezTo>
                      <a:cubicBezTo>
                        <a:pt x="24453" y="9"/>
                        <a:pt x="24347" y="10"/>
                        <a:pt x="24238" y="10"/>
                      </a:cubicBezTo>
                      <a:lnTo>
                        <a:pt x="23890" y="9"/>
                      </a:lnTo>
                      <a:lnTo>
                        <a:pt x="23134" y="9"/>
                      </a:lnTo>
                      <a:cubicBezTo>
                        <a:pt x="23043" y="9"/>
                        <a:pt x="22959" y="10"/>
                        <a:pt x="22874" y="10"/>
                      </a:cubicBezTo>
                      <a:cubicBezTo>
                        <a:pt x="22831" y="10"/>
                        <a:pt x="22789" y="10"/>
                        <a:pt x="22745" y="9"/>
                      </a:cubicBezTo>
                      <a:cubicBezTo>
                        <a:pt x="22613" y="9"/>
                        <a:pt x="22476" y="7"/>
                        <a:pt x="22333" y="5"/>
                      </a:cubicBezTo>
                      <a:cubicBezTo>
                        <a:pt x="22190" y="2"/>
                        <a:pt x="22038" y="0"/>
                        <a:pt x="21883" y="0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40"/>
                <p:cNvSpPr/>
                <p:nvPr/>
              </p:nvSpPr>
              <p:spPr>
                <a:xfrm>
                  <a:off x="643536" y="3001669"/>
                  <a:ext cx="4176175" cy="37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3" h="244" extrusionOk="0">
                      <a:moveTo>
                        <a:pt x="23263" y="1"/>
                      </a:moveTo>
                      <a:cubicBezTo>
                        <a:pt x="23121" y="2"/>
                        <a:pt x="22910" y="3"/>
                        <a:pt x="22652" y="6"/>
                      </a:cubicBezTo>
                      <a:cubicBezTo>
                        <a:pt x="22522" y="8"/>
                        <a:pt x="22380" y="9"/>
                        <a:pt x="22228" y="9"/>
                      </a:cubicBezTo>
                      <a:cubicBezTo>
                        <a:pt x="22057" y="9"/>
                        <a:pt x="21876" y="11"/>
                        <a:pt x="21688" y="13"/>
                      </a:cubicBezTo>
                      <a:cubicBezTo>
                        <a:pt x="21500" y="17"/>
                        <a:pt x="21305" y="20"/>
                        <a:pt x="21105" y="21"/>
                      </a:cubicBezTo>
                      <a:cubicBezTo>
                        <a:pt x="20909" y="22"/>
                        <a:pt x="20677" y="22"/>
                        <a:pt x="20448" y="22"/>
                      </a:cubicBezTo>
                      <a:lnTo>
                        <a:pt x="19721" y="23"/>
                      </a:lnTo>
                      <a:lnTo>
                        <a:pt x="18938" y="28"/>
                      </a:lnTo>
                      <a:cubicBezTo>
                        <a:pt x="18399" y="30"/>
                        <a:pt x="17827" y="36"/>
                        <a:pt x="17230" y="41"/>
                      </a:cubicBezTo>
                      <a:cubicBezTo>
                        <a:pt x="16635" y="49"/>
                        <a:pt x="16014" y="57"/>
                        <a:pt x="15379" y="62"/>
                      </a:cubicBezTo>
                      <a:lnTo>
                        <a:pt x="14899" y="68"/>
                      </a:lnTo>
                      <a:cubicBezTo>
                        <a:pt x="14819" y="69"/>
                        <a:pt x="14743" y="70"/>
                        <a:pt x="14667" y="70"/>
                      </a:cubicBezTo>
                      <a:cubicBezTo>
                        <a:pt x="14591" y="70"/>
                        <a:pt x="14515" y="69"/>
                        <a:pt x="14434" y="68"/>
                      </a:cubicBezTo>
                      <a:lnTo>
                        <a:pt x="13944" y="62"/>
                      </a:lnTo>
                      <a:cubicBezTo>
                        <a:pt x="13889" y="62"/>
                        <a:pt x="13831" y="61"/>
                        <a:pt x="13773" y="61"/>
                      </a:cubicBezTo>
                      <a:cubicBezTo>
                        <a:pt x="13658" y="61"/>
                        <a:pt x="13541" y="62"/>
                        <a:pt x="13434" y="62"/>
                      </a:cubicBezTo>
                      <a:lnTo>
                        <a:pt x="12442" y="67"/>
                      </a:lnTo>
                      <a:cubicBezTo>
                        <a:pt x="12098" y="67"/>
                        <a:pt x="11753" y="82"/>
                        <a:pt x="11436" y="91"/>
                      </a:cubicBezTo>
                      <a:cubicBezTo>
                        <a:pt x="11259" y="97"/>
                        <a:pt x="11090" y="99"/>
                        <a:pt x="10902" y="99"/>
                      </a:cubicBezTo>
                      <a:lnTo>
                        <a:pt x="10356" y="102"/>
                      </a:lnTo>
                      <a:lnTo>
                        <a:pt x="9816" y="103"/>
                      </a:lnTo>
                      <a:cubicBezTo>
                        <a:pt x="9644" y="103"/>
                        <a:pt x="9470" y="99"/>
                        <a:pt x="9292" y="97"/>
                      </a:cubicBezTo>
                      <a:cubicBezTo>
                        <a:pt x="9113" y="94"/>
                        <a:pt x="8935" y="90"/>
                        <a:pt x="8748" y="90"/>
                      </a:cubicBezTo>
                      <a:cubicBezTo>
                        <a:pt x="8561" y="90"/>
                        <a:pt x="8393" y="93"/>
                        <a:pt x="8217" y="94"/>
                      </a:cubicBezTo>
                      <a:lnTo>
                        <a:pt x="7184" y="100"/>
                      </a:lnTo>
                      <a:cubicBezTo>
                        <a:pt x="6840" y="103"/>
                        <a:pt x="6513" y="109"/>
                        <a:pt x="6199" y="109"/>
                      </a:cubicBezTo>
                      <a:cubicBezTo>
                        <a:pt x="5865" y="109"/>
                        <a:pt x="5545" y="115"/>
                        <a:pt x="5245" y="119"/>
                      </a:cubicBezTo>
                      <a:cubicBezTo>
                        <a:pt x="5165" y="120"/>
                        <a:pt x="5087" y="121"/>
                        <a:pt x="5009" y="121"/>
                      </a:cubicBezTo>
                      <a:cubicBezTo>
                        <a:pt x="4798" y="121"/>
                        <a:pt x="4595" y="118"/>
                        <a:pt x="4384" y="113"/>
                      </a:cubicBezTo>
                      <a:cubicBezTo>
                        <a:pt x="4242" y="110"/>
                        <a:pt x="4100" y="107"/>
                        <a:pt x="3956" y="105"/>
                      </a:cubicBezTo>
                      <a:cubicBezTo>
                        <a:pt x="3810" y="103"/>
                        <a:pt x="3666" y="103"/>
                        <a:pt x="3536" y="102"/>
                      </a:cubicBezTo>
                      <a:lnTo>
                        <a:pt x="2775" y="98"/>
                      </a:lnTo>
                      <a:lnTo>
                        <a:pt x="2420" y="97"/>
                      </a:lnTo>
                      <a:cubicBezTo>
                        <a:pt x="2302" y="97"/>
                        <a:pt x="2188" y="98"/>
                        <a:pt x="2079" y="100"/>
                      </a:cubicBezTo>
                      <a:lnTo>
                        <a:pt x="972" y="115"/>
                      </a:lnTo>
                      <a:cubicBezTo>
                        <a:pt x="659" y="122"/>
                        <a:pt x="422" y="131"/>
                        <a:pt x="258" y="142"/>
                      </a:cubicBezTo>
                      <a:cubicBezTo>
                        <a:pt x="96" y="153"/>
                        <a:pt x="8" y="165"/>
                        <a:pt x="4" y="181"/>
                      </a:cubicBezTo>
                      <a:cubicBezTo>
                        <a:pt x="0" y="198"/>
                        <a:pt x="86" y="211"/>
                        <a:pt x="255" y="220"/>
                      </a:cubicBezTo>
                      <a:cubicBezTo>
                        <a:pt x="424" y="230"/>
                        <a:pt x="673" y="233"/>
                        <a:pt x="977" y="236"/>
                      </a:cubicBezTo>
                      <a:lnTo>
                        <a:pt x="1215" y="238"/>
                      </a:lnTo>
                      <a:cubicBezTo>
                        <a:pt x="1301" y="240"/>
                        <a:pt x="1398" y="240"/>
                        <a:pt x="1494" y="240"/>
                      </a:cubicBezTo>
                      <a:cubicBezTo>
                        <a:pt x="1688" y="240"/>
                        <a:pt x="1894" y="238"/>
                        <a:pt x="2107" y="236"/>
                      </a:cubicBezTo>
                      <a:cubicBezTo>
                        <a:pt x="2213" y="235"/>
                        <a:pt x="2322" y="235"/>
                        <a:pt x="2433" y="235"/>
                      </a:cubicBezTo>
                      <a:lnTo>
                        <a:pt x="3560" y="235"/>
                      </a:lnTo>
                      <a:cubicBezTo>
                        <a:pt x="3652" y="235"/>
                        <a:pt x="3738" y="234"/>
                        <a:pt x="3824" y="234"/>
                      </a:cubicBezTo>
                      <a:cubicBezTo>
                        <a:pt x="3868" y="234"/>
                        <a:pt x="3911" y="234"/>
                        <a:pt x="3956" y="235"/>
                      </a:cubicBezTo>
                      <a:cubicBezTo>
                        <a:pt x="4090" y="236"/>
                        <a:pt x="4231" y="238"/>
                        <a:pt x="4378" y="240"/>
                      </a:cubicBezTo>
                      <a:cubicBezTo>
                        <a:pt x="4516" y="242"/>
                        <a:pt x="4664" y="244"/>
                        <a:pt x="4815" y="244"/>
                      </a:cubicBezTo>
                      <a:cubicBezTo>
                        <a:pt x="4980" y="244"/>
                        <a:pt x="5149" y="242"/>
                        <a:pt x="5314" y="238"/>
                      </a:cubicBezTo>
                      <a:cubicBezTo>
                        <a:pt x="5632" y="232"/>
                        <a:pt x="5934" y="223"/>
                        <a:pt x="6255" y="221"/>
                      </a:cubicBezTo>
                      <a:cubicBezTo>
                        <a:pt x="6592" y="218"/>
                        <a:pt x="6924" y="209"/>
                        <a:pt x="7255" y="206"/>
                      </a:cubicBezTo>
                      <a:lnTo>
                        <a:pt x="8284" y="193"/>
                      </a:lnTo>
                      <a:cubicBezTo>
                        <a:pt x="8457" y="192"/>
                        <a:pt x="8641" y="189"/>
                        <a:pt x="8804" y="189"/>
                      </a:cubicBezTo>
                      <a:cubicBezTo>
                        <a:pt x="8974" y="190"/>
                        <a:pt x="9147" y="193"/>
                        <a:pt x="9329" y="195"/>
                      </a:cubicBezTo>
                      <a:cubicBezTo>
                        <a:pt x="9478" y="198"/>
                        <a:pt x="9630" y="200"/>
                        <a:pt x="9786" y="200"/>
                      </a:cubicBezTo>
                      <a:cubicBezTo>
                        <a:pt x="9820" y="200"/>
                        <a:pt x="9854" y="200"/>
                        <a:pt x="9888" y="200"/>
                      </a:cubicBezTo>
                      <a:lnTo>
                        <a:pt x="11117" y="200"/>
                      </a:lnTo>
                      <a:lnTo>
                        <a:pt x="11262" y="199"/>
                      </a:lnTo>
                      <a:cubicBezTo>
                        <a:pt x="11360" y="198"/>
                        <a:pt x="11455" y="197"/>
                        <a:pt x="11549" y="194"/>
                      </a:cubicBezTo>
                      <a:lnTo>
                        <a:pt x="12042" y="182"/>
                      </a:lnTo>
                      <a:cubicBezTo>
                        <a:pt x="12163" y="180"/>
                        <a:pt x="12276" y="178"/>
                        <a:pt x="12396" y="178"/>
                      </a:cubicBezTo>
                      <a:cubicBezTo>
                        <a:pt x="12437" y="178"/>
                        <a:pt x="12478" y="178"/>
                        <a:pt x="12520" y="179"/>
                      </a:cubicBezTo>
                      <a:lnTo>
                        <a:pt x="13511" y="183"/>
                      </a:lnTo>
                      <a:cubicBezTo>
                        <a:pt x="13825" y="183"/>
                        <a:pt x="14132" y="191"/>
                        <a:pt x="14469" y="197"/>
                      </a:cubicBezTo>
                      <a:cubicBezTo>
                        <a:pt x="14588" y="198"/>
                        <a:pt x="14719" y="199"/>
                        <a:pt x="14841" y="199"/>
                      </a:cubicBezTo>
                      <a:cubicBezTo>
                        <a:pt x="14885" y="199"/>
                        <a:pt x="14929" y="199"/>
                        <a:pt x="14970" y="199"/>
                      </a:cubicBezTo>
                      <a:lnTo>
                        <a:pt x="15447" y="198"/>
                      </a:lnTo>
                      <a:cubicBezTo>
                        <a:pt x="16079" y="197"/>
                        <a:pt x="16695" y="192"/>
                        <a:pt x="17286" y="189"/>
                      </a:cubicBezTo>
                      <a:cubicBezTo>
                        <a:pt x="17758" y="189"/>
                        <a:pt x="18216" y="187"/>
                        <a:pt x="18653" y="187"/>
                      </a:cubicBezTo>
                      <a:cubicBezTo>
                        <a:pt x="18762" y="187"/>
                        <a:pt x="18870" y="187"/>
                        <a:pt x="18977" y="188"/>
                      </a:cubicBezTo>
                      <a:lnTo>
                        <a:pt x="19751" y="188"/>
                      </a:lnTo>
                      <a:lnTo>
                        <a:pt x="20469" y="191"/>
                      </a:lnTo>
                      <a:cubicBezTo>
                        <a:pt x="20703" y="191"/>
                        <a:pt x="20909" y="193"/>
                        <a:pt x="21133" y="193"/>
                      </a:cubicBezTo>
                      <a:cubicBezTo>
                        <a:pt x="21352" y="192"/>
                        <a:pt x="21551" y="190"/>
                        <a:pt x="21734" y="189"/>
                      </a:cubicBezTo>
                      <a:cubicBezTo>
                        <a:pt x="21866" y="187"/>
                        <a:pt x="21989" y="186"/>
                        <a:pt x="22104" y="186"/>
                      </a:cubicBezTo>
                      <a:cubicBezTo>
                        <a:pt x="22146" y="186"/>
                        <a:pt x="22187" y="186"/>
                        <a:pt x="22227" y="186"/>
                      </a:cubicBezTo>
                      <a:cubicBezTo>
                        <a:pt x="22394" y="186"/>
                        <a:pt x="22542" y="186"/>
                        <a:pt x="22675" y="185"/>
                      </a:cubicBezTo>
                      <a:cubicBezTo>
                        <a:pt x="22939" y="184"/>
                        <a:pt x="23136" y="183"/>
                        <a:pt x="23267" y="183"/>
                      </a:cubicBezTo>
                      <a:lnTo>
                        <a:pt x="23469" y="183"/>
                      </a:lnTo>
                      <a:cubicBezTo>
                        <a:pt x="23532" y="183"/>
                        <a:pt x="23595" y="184"/>
                        <a:pt x="23657" y="185"/>
                      </a:cubicBezTo>
                      <a:cubicBezTo>
                        <a:pt x="23785" y="188"/>
                        <a:pt x="23915" y="191"/>
                        <a:pt x="24045" y="194"/>
                      </a:cubicBezTo>
                      <a:cubicBezTo>
                        <a:pt x="24177" y="198"/>
                        <a:pt x="24309" y="201"/>
                        <a:pt x="24444" y="203"/>
                      </a:cubicBezTo>
                      <a:cubicBezTo>
                        <a:pt x="24578" y="204"/>
                        <a:pt x="24716" y="204"/>
                        <a:pt x="24829" y="204"/>
                      </a:cubicBezTo>
                      <a:cubicBezTo>
                        <a:pt x="25065" y="203"/>
                        <a:pt x="25288" y="202"/>
                        <a:pt x="25494" y="200"/>
                      </a:cubicBezTo>
                      <a:cubicBezTo>
                        <a:pt x="25698" y="199"/>
                        <a:pt x="25897" y="195"/>
                        <a:pt x="26056" y="194"/>
                      </a:cubicBezTo>
                      <a:cubicBezTo>
                        <a:pt x="26386" y="193"/>
                        <a:pt x="26666" y="193"/>
                        <a:pt x="26859" y="188"/>
                      </a:cubicBezTo>
                      <a:cubicBezTo>
                        <a:pt x="27053" y="183"/>
                        <a:pt x="27158" y="173"/>
                        <a:pt x="27160" y="160"/>
                      </a:cubicBezTo>
                      <a:cubicBezTo>
                        <a:pt x="27162" y="147"/>
                        <a:pt x="27066" y="134"/>
                        <a:pt x="26886" y="118"/>
                      </a:cubicBezTo>
                      <a:cubicBezTo>
                        <a:pt x="26706" y="103"/>
                        <a:pt x="26445" y="82"/>
                        <a:pt x="26091" y="67"/>
                      </a:cubicBezTo>
                      <a:cubicBezTo>
                        <a:pt x="25908" y="59"/>
                        <a:pt x="25723" y="55"/>
                        <a:pt x="25516" y="50"/>
                      </a:cubicBezTo>
                      <a:cubicBezTo>
                        <a:pt x="25309" y="46"/>
                        <a:pt x="25088" y="41"/>
                        <a:pt x="24850" y="38"/>
                      </a:cubicBezTo>
                      <a:cubicBezTo>
                        <a:pt x="24725" y="36"/>
                        <a:pt x="24620" y="33"/>
                        <a:pt x="24504" y="30"/>
                      </a:cubicBezTo>
                      <a:cubicBezTo>
                        <a:pt x="24388" y="27"/>
                        <a:pt x="24265" y="22"/>
                        <a:pt x="24134" y="18"/>
                      </a:cubicBezTo>
                      <a:cubicBezTo>
                        <a:pt x="24003" y="13"/>
                        <a:pt x="23864" y="8"/>
                        <a:pt x="23717" y="4"/>
                      </a:cubicBezTo>
                      <a:cubicBezTo>
                        <a:pt x="23642" y="3"/>
                        <a:pt x="23566" y="1"/>
                        <a:pt x="23487" y="1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0"/>
                <p:cNvSpPr/>
                <p:nvPr/>
              </p:nvSpPr>
              <p:spPr>
                <a:xfrm>
                  <a:off x="637079" y="3499643"/>
                  <a:ext cx="4127285" cy="32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45" h="212" extrusionOk="0">
                      <a:moveTo>
                        <a:pt x="22989" y="1"/>
                      </a:moveTo>
                      <a:cubicBezTo>
                        <a:pt x="22848" y="1"/>
                        <a:pt x="22641" y="2"/>
                        <a:pt x="22385" y="4"/>
                      </a:cubicBezTo>
                      <a:cubicBezTo>
                        <a:pt x="22257" y="5"/>
                        <a:pt x="22118" y="6"/>
                        <a:pt x="21967" y="6"/>
                      </a:cubicBezTo>
                      <a:cubicBezTo>
                        <a:pt x="21798" y="6"/>
                        <a:pt x="21619" y="9"/>
                        <a:pt x="21434" y="11"/>
                      </a:cubicBezTo>
                      <a:cubicBezTo>
                        <a:pt x="21248" y="13"/>
                        <a:pt x="21054" y="16"/>
                        <a:pt x="20858" y="17"/>
                      </a:cubicBezTo>
                      <a:cubicBezTo>
                        <a:pt x="20663" y="19"/>
                        <a:pt x="20434" y="19"/>
                        <a:pt x="20208" y="19"/>
                      </a:cubicBezTo>
                      <a:lnTo>
                        <a:pt x="19489" y="20"/>
                      </a:lnTo>
                      <a:lnTo>
                        <a:pt x="18715" y="23"/>
                      </a:lnTo>
                      <a:cubicBezTo>
                        <a:pt x="18181" y="25"/>
                        <a:pt x="17615" y="29"/>
                        <a:pt x="17027" y="35"/>
                      </a:cubicBezTo>
                      <a:cubicBezTo>
                        <a:pt x="16438" y="41"/>
                        <a:pt x="15825" y="49"/>
                        <a:pt x="15197" y="54"/>
                      </a:cubicBezTo>
                      <a:lnTo>
                        <a:pt x="14723" y="59"/>
                      </a:lnTo>
                      <a:cubicBezTo>
                        <a:pt x="14644" y="59"/>
                        <a:pt x="14569" y="60"/>
                        <a:pt x="14493" y="60"/>
                      </a:cubicBezTo>
                      <a:cubicBezTo>
                        <a:pt x="14418" y="60"/>
                        <a:pt x="14343" y="59"/>
                        <a:pt x="14264" y="59"/>
                      </a:cubicBezTo>
                      <a:lnTo>
                        <a:pt x="13778" y="53"/>
                      </a:lnTo>
                      <a:cubicBezTo>
                        <a:pt x="13724" y="53"/>
                        <a:pt x="13667" y="53"/>
                        <a:pt x="13610" y="53"/>
                      </a:cubicBezTo>
                      <a:cubicBezTo>
                        <a:pt x="13496" y="53"/>
                        <a:pt x="13380" y="53"/>
                        <a:pt x="13275" y="53"/>
                      </a:cubicBezTo>
                      <a:lnTo>
                        <a:pt x="12295" y="58"/>
                      </a:lnTo>
                      <a:cubicBezTo>
                        <a:pt x="11954" y="58"/>
                        <a:pt x="11614" y="71"/>
                        <a:pt x="11300" y="79"/>
                      </a:cubicBezTo>
                      <a:cubicBezTo>
                        <a:pt x="11125" y="85"/>
                        <a:pt x="10959" y="86"/>
                        <a:pt x="10773" y="86"/>
                      </a:cubicBezTo>
                      <a:lnTo>
                        <a:pt x="10233" y="88"/>
                      </a:lnTo>
                      <a:lnTo>
                        <a:pt x="9699" y="89"/>
                      </a:lnTo>
                      <a:cubicBezTo>
                        <a:pt x="9529" y="89"/>
                        <a:pt x="9357" y="87"/>
                        <a:pt x="9180" y="83"/>
                      </a:cubicBezTo>
                      <a:cubicBezTo>
                        <a:pt x="9005" y="81"/>
                        <a:pt x="8828" y="78"/>
                        <a:pt x="8644" y="78"/>
                      </a:cubicBezTo>
                      <a:cubicBezTo>
                        <a:pt x="8460" y="78"/>
                        <a:pt x="8294" y="80"/>
                        <a:pt x="8119" y="81"/>
                      </a:cubicBezTo>
                      <a:lnTo>
                        <a:pt x="7099" y="87"/>
                      </a:lnTo>
                      <a:cubicBezTo>
                        <a:pt x="6760" y="89"/>
                        <a:pt x="6436" y="95"/>
                        <a:pt x="6126" y="95"/>
                      </a:cubicBezTo>
                      <a:cubicBezTo>
                        <a:pt x="5795" y="95"/>
                        <a:pt x="5480" y="100"/>
                        <a:pt x="5183" y="104"/>
                      </a:cubicBezTo>
                      <a:cubicBezTo>
                        <a:pt x="5102" y="105"/>
                        <a:pt x="5022" y="105"/>
                        <a:pt x="4944" y="105"/>
                      </a:cubicBezTo>
                      <a:cubicBezTo>
                        <a:pt x="4737" y="105"/>
                        <a:pt x="4539" y="102"/>
                        <a:pt x="4332" y="98"/>
                      </a:cubicBezTo>
                      <a:cubicBezTo>
                        <a:pt x="4191" y="95"/>
                        <a:pt x="4052" y="92"/>
                        <a:pt x="3908" y="90"/>
                      </a:cubicBezTo>
                      <a:cubicBezTo>
                        <a:pt x="3765" y="89"/>
                        <a:pt x="3623" y="89"/>
                        <a:pt x="3495" y="88"/>
                      </a:cubicBezTo>
                      <a:lnTo>
                        <a:pt x="2742" y="85"/>
                      </a:lnTo>
                      <a:lnTo>
                        <a:pt x="2392" y="85"/>
                      </a:lnTo>
                      <a:cubicBezTo>
                        <a:pt x="2274" y="85"/>
                        <a:pt x="2161" y="86"/>
                        <a:pt x="2054" y="87"/>
                      </a:cubicBezTo>
                      <a:lnTo>
                        <a:pt x="960" y="100"/>
                      </a:lnTo>
                      <a:cubicBezTo>
                        <a:pt x="651" y="106"/>
                        <a:pt x="416" y="115"/>
                        <a:pt x="256" y="124"/>
                      </a:cubicBezTo>
                      <a:cubicBezTo>
                        <a:pt x="96" y="133"/>
                        <a:pt x="7" y="144"/>
                        <a:pt x="4" y="158"/>
                      </a:cubicBezTo>
                      <a:cubicBezTo>
                        <a:pt x="1" y="172"/>
                        <a:pt x="87" y="183"/>
                        <a:pt x="254" y="192"/>
                      </a:cubicBezTo>
                      <a:cubicBezTo>
                        <a:pt x="420" y="200"/>
                        <a:pt x="666" y="203"/>
                        <a:pt x="966" y="205"/>
                      </a:cubicBezTo>
                      <a:lnTo>
                        <a:pt x="1201" y="208"/>
                      </a:lnTo>
                      <a:cubicBezTo>
                        <a:pt x="1286" y="209"/>
                        <a:pt x="1382" y="209"/>
                        <a:pt x="1477" y="209"/>
                      </a:cubicBezTo>
                      <a:cubicBezTo>
                        <a:pt x="1668" y="209"/>
                        <a:pt x="1871" y="208"/>
                        <a:pt x="2082" y="205"/>
                      </a:cubicBezTo>
                      <a:cubicBezTo>
                        <a:pt x="2187" y="205"/>
                        <a:pt x="2295" y="204"/>
                        <a:pt x="2403" y="204"/>
                      </a:cubicBezTo>
                      <a:lnTo>
                        <a:pt x="3517" y="204"/>
                      </a:lnTo>
                      <a:cubicBezTo>
                        <a:pt x="3609" y="204"/>
                        <a:pt x="3694" y="204"/>
                        <a:pt x="3780" y="204"/>
                      </a:cubicBezTo>
                      <a:cubicBezTo>
                        <a:pt x="3823" y="204"/>
                        <a:pt x="3866" y="204"/>
                        <a:pt x="3910" y="204"/>
                      </a:cubicBezTo>
                      <a:cubicBezTo>
                        <a:pt x="4043" y="205"/>
                        <a:pt x="4181" y="206"/>
                        <a:pt x="4326" y="209"/>
                      </a:cubicBezTo>
                      <a:cubicBezTo>
                        <a:pt x="4461" y="211"/>
                        <a:pt x="4605" y="212"/>
                        <a:pt x="4753" y="212"/>
                      </a:cubicBezTo>
                      <a:cubicBezTo>
                        <a:pt x="4918" y="212"/>
                        <a:pt x="5086" y="211"/>
                        <a:pt x="5250" y="208"/>
                      </a:cubicBezTo>
                      <a:cubicBezTo>
                        <a:pt x="5566" y="202"/>
                        <a:pt x="5864" y="194"/>
                        <a:pt x="6181" y="192"/>
                      </a:cubicBezTo>
                      <a:cubicBezTo>
                        <a:pt x="6513" y="190"/>
                        <a:pt x="6842" y="182"/>
                        <a:pt x="7169" y="179"/>
                      </a:cubicBezTo>
                      <a:lnTo>
                        <a:pt x="8186" y="168"/>
                      </a:lnTo>
                      <a:cubicBezTo>
                        <a:pt x="8358" y="166"/>
                        <a:pt x="8539" y="164"/>
                        <a:pt x="8701" y="164"/>
                      </a:cubicBezTo>
                      <a:cubicBezTo>
                        <a:pt x="8867" y="165"/>
                        <a:pt x="9041" y="167"/>
                        <a:pt x="9219" y="171"/>
                      </a:cubicBezTo>
                      <a:cubicBezTo>
                        <a:pt x="9365" y="173"/>
                        <a:pt x="9514" y="174"/>
                        <a:pt x="9667" y="174"/>
                      </a:cubicBezTo>
                      <a:cubicBezTo>
                        <a:pt x="9701" y="174"/>
                        <a:pt x="9736" y="174"/>
                        <a:pt x="9771" y="174"/>
                      </a:cubicBezTo>
                      <a:lnTo>
                        <a:pt x="10986" y="174"/>
                      </a:lnTo>
                      <a:lnTo>
                        <a:pt x="11130" y="173"/>
                      </a:lnTo>
                      <a:cubicBezTo>
                        <a:pt x="11225" y="172"/>
                        <a:pt x="11319" y="171"/>
                        <a:pt x="11412" y="168"/>
                      </a:cubicBezTo>
                      <a:lnTo>
                        <a:pt x="11899" y="158"/>
                      </a:lnTo>
                      <a:cubicBezTo>
                        <a:pt x="12016" y="157"/>
                        <a:pt x="12125" y="156"/>
                        <a:pt x="12241" y="156"/>
                      </a:cubicBezTo>
                      <a:cubicBezTo>
                        <a:pt x="12284" y="156"/>
                        <a:pt x="12327" y="156"/>
                        <a:pt x="12372" y="156"/>
                      </a:cubicBezTo>
                      <a:lnTo>
                        <a:pt x="13351" y="158"/>
                      </a:lnTo>
                      <a:cubicBezTo>
                        <a:pt x="13371" y="158"/>
                        <a:pt x="13391" y="158"/>
                        <a:pt x="13411" y="158"/>
                      </a:cubicBezTo>
                      <a:cubicBezTo>
                        <a:pt x="13700" y="158"/>
                        <a:pt x="13987" y="165"/>
                        <a:pt x="14297" y="171"/>
                      </a:cubicBezTo>
                      <a:cubicBezTo>
                        <a:pt x="14416" y="172"/>
                        <a:pt x="14545" y="173"/>
                        <a:pt x="14666" y="173"/>
                      </a:cubicBezTo>
                      <a:cubicBezTo>
                        <a:pt x="14710" y="173"/>
                        <a:pt x="14753" y="173"/>
                        <a:pt x="14794" y="173"/>
                      </a:cubicBezTo>
                      <a:lnTo>
                        <a:pt x="15266" y="172"/>
                      </a:lnTo>
                      <a:cubicBezTo>
                        <a:pt x="15891" y="171"/>
                        <a:pt x="16498" y="166"/>
                        <a:pt x="17083" y="164"/>
                      </a:cubicBezTo>
                      <a:cubicBezTo>
                        <a:pt x="17496" y="163"/>
                        <a:pt x="17896" y="162"/>
                        <a:pt x="18282" y="162"/>
                      </a:cubicBezTo>
                      <a:cubicBezTo>
                        <a:pt x="18442" y="162"/>
                        <a:pt x="18599" y="163"/>
                        <a:pt x="18754" y="163"/>
                      </a:cubicBezTo>
                      <a:lnTo>
                        <a:pt x="19519" y="163"/>
                      </a:lnTo>
                      <a:lnTo>
                        <a:pt x="20229" y="165"/>
                      </a:lnTo>
                      <a:cubicBezTo>
                        <a:pt x="20459" y="166"/>
                        <a:pt x="20665" y="167"/>
                        <a:pt x="20885" y="167"/>
                      </a:cubicBezTo>
                      <a:cubicBezTo>
                        <a:pt x="21101" y="167"/>
                        <a:pt x="21298" y="165"/>
                        <a:pt x="21478" y="163"/>
                      </a:cubicBezTo>
                      <a:cubicBezTo>
                        <a:pt x="21658" y="162"/>
                        <a:pt x="21819" y="162"/>
                        <a:pt x="21966" y="162"/>
                      </a:cubicBezTo>
                      <a:cubicBezTo>
                        <a:pt x="22021" y="162"/>
                        <a:pt x="22074" y="162"/>
                        <a:pt x="22125" y="162"/>
                      </a:cubicBezTo>
                      <a:cubicBezTo>
                        <a:pt x="22227" y="162"/>
                        <a:pt x="22322" y="162"/>
                        <a:pt x="22409" y="162"/>
                      </a:cubicBezTo>
                      <a:cubicBezTo>
                        <a:pt x="22670" y="161"/>
                        <a:pt x="22865" y="158"/>
                        <a:pt x="22995" y="158"/>
                      </a:cubicBezTo>
                      <a:lnTo>
                        <a:pt x="23194" y="158"/>
                      </a:lnTo>
                      <a:cubicBezTo>
                        <a:pt x="23255" y="160"/>
                        <a:pt x="23318" y="160"/>
                        <a:pt x="23381" y="161"/>
                      </a:cubicBezTo>
                      <a:cubicBezTo>
                        <a:pt x="23506" y="163"/>
                        <a:pt x="23633" y="166"/>
                        <a:pt x="23763" y="168"/>
                      </a:cubicBezTo>
                      <a:cubicBezTo>
                        <a:pt x="23893" y="172"/>
                        <a:pt x="24024" y="175"/>
                        <a:pt x="24157" y="176"/>
                      </a:cubicBezTo>
                      <a:cubicBezTo>
                        <a:pt x="24290" y="179"/>
                        <a:pt x="24426" y="179"/>
                        <a:pt x="24538" y="179"/>
                      </a:cubicBezTo>
                      <a:cubicBezTo>
                        <a:pt x="24771" y="177"/>
                        <a:pt x="24991" y="176"/>
                        <a:pt x="25195" y="174"/>
                      </a:cubicBezTo>
                      <a:cubicBezTo>
                        <a:pt x="25396" y="173"/>
                        <a:pt x="25593" y="170"/>
                        <a:pt x="25750" y="170"/>
                      </a:cubicBezTo>
                      <a:cubicBezTo>
                        <a:pt x="26077" y="168"/>
                        <a:pt x="26353" y="168"/>
                        <a:pt x="26545" y="163"/>
                      </a:cubicBezTo>
                      <a:cubicBezTo>
                        <a:pt x="26735" y="158"/>
                        <a:pt x="26840" y="149"/>
                        <a:pt x="26842" y="138"/>
                      </a:cubicBezTo>
                      <a:cubicBezTo>
                        <a:pt x="26844" y="127"/>
                        <a:pt x="26748" y="115"/>
                        <a:pt x="26570" y="101"/>
                      </a:cubicBezTo>
                      <a:cubicBezTo>
                        <a:pt x="26392" y="88"/>
                        <a:pt x="26135" y="71"/>
                        <a:pt x="25784" y="57"/>
                      </a:cubicBezTo>
                      <a:cubicBezTo>
                        <a:pt x="25604" y="51"/>
                        <a:pt x="25421" y="47"/>
                        <a:pt x="25216" y="43"/>
                      </a:cubicBezTo>
                      <a:cubicBezTo>
                        <a:pt x="25012" y="39"/>
                        <a:pt x="24792" y="35"/>
                        <a:pt x="24557" y="32"/>
                      </a:cubicBezTo>
                      <a:cubicBezTo>
                        <a:pt x="24435" y="31"/>
                        <a:pt x="24330" y="29"/>
                        <a:pt x="24216" y="25"/>
                      </a:cubicBezTo>
                      <a:cubicBezTo>
                        <a:pt x="24101" y="23"/>
                        <a:pt x="23980" y="19"/>
                        <a:pt x="23850" y="14"/>
                      </a:cubicBezTo>
                      <a:cubicBezTo>
                        <a:pt x="23721" y="11"/>
                        <a:pt x="23584" y="6"/>
                        <a:pt x="23438" y="3"/>
                      </a:cubicBezTo>
                      <a:cubicBezTo>
                        <a:pt x="23364" y="2"/>
                        <a:pt x="23289" y="1"/>
                        <a:pt x="23211" y="1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0"/>
                <p:cNvSpPr/>
                <p:nvPr/>
              </p:nvSpPr>
              <p:spPr>
                <a:xfrm>
                  <a:off x="643690" y="2504771"/>
                  <a:ext cx="4176175" cy="40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3" h="261" extrusionOk="0">
                      <a:moveTo>
                        <a:pt x="22327" y="1"/>
                      </a:moveTo>
                      <a:cubicBezTo>
                        <a:pt x="22168" y="1"/>
                        <a:pt x="22006" y="2"/>
                        <a:pt x="21849" y="6"/>
                      </a:cubicBezTo>
                      <a:cubicBezTo>
                        <a:pt x="21530" y="13"/>
                        <a:pt x="21228" y="23"/>
                        <a:pt x="20908" y="24"/>
                      </a:cubicBezTo>
                      <a:cubicBezTo>
                        <a:pt x="20572" y="28"/>
                        <a:pt x="20239" y="38"/>
                        <a:pt x="19909" y="42"/>
                      </a:cubicBezTo>
                      <a:lnTo>
                        <a:pt x="18879" y="54"/>
                      </a:lnTo>
                      <a:cubicBezTo>
                        <a:pt x="18729" y="56"/>
                        <a:pt x="18572" y="59"/>
                        <a:pt x="18427" y="59"/>
                      </a:cubicBezTo>
                      <a:cubicBezTo>
                        <a:pt x="18404" y="59"/>
                        <a:pt x="18381" y="59"/>
                        <a:pt x="18359" y="59"/>
                      </a:cubicBezTo>
                      <a:cubicBezTo>
                        <a:pt x="18190" y="58"/>
                        <a:pt x="18015" y="54"/>
                        <a:pt x="17834" y="52"/>
                      </a:cubicBezTo>
                      <a:cubicBezTo>
                        <a:pt x="17654" y="49"/>
                        <a:pt x="17467" y="47"/>
                        <a:pt x="17275" y="47"/>
                      </a:cubicBezTo>
                      <a:lnTo>
                        <a:pt x="16046" y="47"/>
                      </a:lnTo>
                      <a:lnTo>
                        <a:pt x="15900" y="48"/>
                      </a:lnTo>
                      <a:cubicBezTo>
                        <a:pt x="15803" y="49"/>
                        <a:pt x="15708" y="51"/>
                        <a:pt x="15615" y="53"/>
                      </a:cubicBezTo>
                      <a:lnTo>
                        <a:pt x="15121" y="66"/>
                      </a:lnTo>
                      <a:cubicBezTo>
                        <a:pt x="15005" y="68"/>
                        <a:pt x="14896" y="70"/>
                        <a:pt x="14781" y="70"/>
                      </a:cubicBezTo>
                      <a:cubicBezTo>
                        <a:pt x="14736" y="70"/>
                        <a:pt x="14690" y="70"/>
                        <a:pt x="14642" y="69"/>
                      </a:cubicBezTo>
                      <a:lnTo>
                        <a:pt x="13652" y="66"/>
                      </a:lnTo>
                      <a:cubicBezTo>
                        <a:pt x="13634" y="66"/>
                        <a:pt x="13616" y="66"/>
                        <a:pt x="13598" y="66"/>
                      </a:cubicBezTo>
                      <a:cubicBezTo>
                        <a:pt x="13303" y="66"/>
                        <a:pt x="13012" y="57"/>
                        <a:pt x="12695" y="52"/>
                      </a:cubicBezTo>
                      <a:cubicBezTo>
                        <a:pt x="12572" y="50"/>
                        <a:pt x="12437" y="48"/>
                        <a:pt x="12313" y="48"/>
                      </a:cubicBezTo>
                      <a:cubicBezTo>
                        <a:pt x="12271" y="48"/>
                        <a:pt x="12231" y="49"/>
                        <a:pt x="12193" y="49"/>
                      </a:cubicBezTo>
                      <a:lnTo>
                        <a:pt x="11715" y="51"/>
                      </a:lnTo>
                      <a:cubicBezTo>
                        <a:pt x="11083" y="52"/>
                        <a:pt x="10468" y="57"/>
                        <a:pt x="9877" y="60"/>
                      </a:cubicBezTo>
                      <a:cubicBezTo>
                        <a:pt x="9459" y="61"/>
                        <a:pt x="9053" y="62"/>
                        <a:pt x="8663" y="62"/>
                      </a:cubicBezTo>
                      <a:cubicBezTo>
                        <a:pt x="8501" y="62"/>
                        <a:pt x="8342" y="61"/>
                        <a:pt x="8186" y="61"/>
                      </a:cubicBezTo>
                      <a:lnTo>
                        <a:pt x="7412" y="61"/>
                      </a:lnTo>
                      <a:lnTo>
                        <a:pt x="6694" y="58"/>
                      </a:lnTo>
                      <a:cubicBezTo>
                        <a:pt x="6461" y="57"/>
                        <a:pt x="6253" y="56"/>
                        <a:pt x="6029" y="56"/>
                      </a:cubicBezTo>
                      <a:cubicBezTo>
                        <a:pt x="5810" y="56"/>
                        <a:pt x="5611" y="59"/>
                        <a:pt x="5430" y="60"/>
                      </a:cubicBezTo>
                      <a:cubicBezTo>
                        <a:pt x="5248" y="62"/>
                        <a:pt x="5084" y="62"/>
                        <a:pt x="4937" y="62"/>
                      </a:cubicBezTo>
                      <a:cubicBezTo>
                        <a:pt x="4881" y="62"/>
                        <a:pt x="4828" y="62"/>
                        <a:pt x="4776" y="62"/>
                      </a:cubicBezTo>
                      <a:cubicBezTo>
                        <a:pt x="4672" y="62"/>
                        <a:pt x="4576" y="62"/>
                        <a:pt x="4488" y="62"/>
                      </a:cubicBezTo>
                      <a:cubicBezTo>
                        <a:pt x="4223" y="64"/>
                        <a:pt x="4026" y="66"/>
                        <a:pt x="3896" y="66"/>
                      </a:cubicBezTo>
                      <a:lnTo>
                        <a:pt x="3694" y="66"/>
                      </a:lnTo>
                      <a:cubicBezTo>
                        <a:pt x="3632" y="66"/>
                        <a:pt x="3569" y="64"/>
                        <a:pt x="3505" y="63"/>
                      </a:cubicBezTo>
                      <a:cubicBezTo>
                        <a:pt x="3378" y="61"/>
                        <a:pt x="3249" y="58"/>
                        <a:pt x="3117" y="53"/>
                      </a:cubicBezTo>
                      <a:cubicBezTo>
                        <a:pt x="2986" y="50"/>
                        <a:pt x="2854" y="47"/>
                        <a:pt x="2720" y="44"/>
                      </a:cubicBezTo>
                      <a:cubicBezTo>
                        <a:pt x="2585" y="42"/>
                        <a:pt x="2447" y="42"/>
                        <a:pt x="2334" y="42"/>
                      </a:cubicBezTo>
                      <a:cubicBezTo>
                        <a:pt x="2097" y="43"/>
                        <a:pt x="1875" y="44"/>
                        <a:pt x="1669" y="47"/>
                      </a:cubicBezTo>
                      <a:cubicBezTo>
                        <a:pt x="1465" y="49"/>
                        <a:pt x="1266" y="53"/>
                        <a:pt x="1107" y="53"/>
                      </a:cubicBezTo>
                      <a:cubicBezTo>
                        <a:pt x="776" y="54"/>
                        <a:pt x="497" y="54"/>
                        <a:pt x="303" y="60"/>
                      </a:cubicBezTo>
                      <a:cubicBezTo>
                        <a:pt x="110" y="67"/>
                        <a:pt x="5" y="78"/>
                        <a:pt x="3" y="91"/>
                      </a:cubicBezTo>
                      <a:cubicBezTo>
                        <a:pt x="0" y="105"/>
                        <a:pt x="96" y="119"/>
                        <a:pt x="277" y="135"/>
                      </a:cubicBezTo>
                      <a:cubicBezTo>
                        <a:pt x="457" y="152"/>
                        <a:pt x="717" y="173"/>
                        <a:pt x="1072" y="190"/>
                      </a:cubicBezTo>
                      <a:cubicBezTo>
                        <a:pt x="1255" y="198"/>
                        <a:pt x="1441" y="202"/>
                        <a:pt x="1647" y="208"/>
                      </a:cubicBezTo>
                      <a:cubicBezTo>
                        <a:pt x="1853" y="213"/>
                        <a:pt x="2076" y="218"/>
                        <a:pt x="2313" y="221"/>
                      </a:cubicBezTo>
                      <a:cubicBezTo>
                        <a:pt x="2437" y="223"/>
                        <a:pt x="2543" y="224"/>
                        <a:pt x="2660" y="229"/>
                      </a:cubicBezTo>
                      <a:cubicBezTo>
                        <a:pt x="2776" y="233"/>
                        <a:pt x="2899" y="238"/>
                        <a:pt x="3029" y="242"/>
                      </a:cubicBezTo>
                      <a:cubicBezTo>
                        <a:pt x="3160" y="248"/>
                        <a:pt x="3298" y="253"/>
                        <a:pt x="3447" y="257"/>
                      </a:cubicBezTo>
                      <a:cubicBezTo>
                        <a:pt x="3521" y="258"/>
                        <a:pt x="3597" y="260"/>
                        <a:pt x="3676" y="260"/>
                      </a:cubicBezTo>
                      <a:lnTo>
                        <a:pt x="3901" y="260"/>
                      </a:lnTo>
                      <a:cubicBezTo>
                        <a:pt x="4043" y="260"/>
                        <a:pt x="4252" y="258"/>
                        <a:pt x="4512" y="256"/>
                      </a:cubicBezTo>
                      <a:cubicBezTo>
                        <a:pt x="4642" y="253"/>
                        <a:pt x="4782" y="252"/>
                        <a:pt x="4935" y="252"/>
                      </a:cubicBezTo>
                      <a:cubicBezTo>
                        <a:pt x="5106" y="252"/>
                        <a:pt x="5287" y="250"/>
                        <a:pt x="5475" y="248"/>
                      </a:cubicBezTo>
                      <a:cubicBezTo>
                        <a:pt x="5663" y="245"/>
                        <a:pt x="5858" y="241"/>
                        <a:pt x="6057" y="240"/>
                      </a:cubicBezTo>
                      <a:cubicBezTo>
                        <a:pt x="6254" y="238"/>
                        <a:pt x="6486" y="238"/>
                        <a:pt x="6715" y="238"/>
                      </a:cubicBezTo>
                      <a:lnTo>
                        <a:pt x="7442" y="237"/>
                      </a:lnTo>
                      <a:lnTo>
                        <a:pt x="8225" y="232"/>
                      </a:lnTo>
                      <a:cubicBezTo>
                        <a:pt x="8764" y="229"/>
                        <a:pt x="9337" y="223"/>
                        <a:pt x="9933" y="218"/>
                      </a:cubicBezTo>
                      <a:cubicBezTo>
                        <a:pt x="10529" y="210"/>
                        <a:pt x="11148" y="201"/>
                        <a:pt x="11785" y="195"/>
                      </a:cubicBezTo>
                      <a:lnTo>
                        <a:pt x="12264" y="190"/>
                      </a:lnTo>
                      <a:cubicBezTo>
                        <a:pt x="12344" y="189"/>
                        <a:pt x="12420" y="188"/>
                        <a:pt x="12497" y="188"/>
                      </a:cubicBezTo>
                      <a:cubicBezTo>
                        <a:pt x="12573" y="188"/>
                        <a:pt x="12649" y="189"/>
                        <a:pt x="12730" y="190"/>
                      </a:cubicBezTo>
                      <a:lnTo>
                        <a:pt x="13220" y="195"/>
                      </a:lnTo>
                      <a:cubicBezTo>
                        <a:pt x="13290" y="196"/>
                        <a:pt x="13363" y="197"/>
                        <a:pt x="13436" y="197"/>
                      </a:cubicBezTo>
                      <a:cubicBezTo>
                        <a:pt x="13536" y="197"/>
                        <a:pt x="13637" y="196"/>
                        <a:pt x="13728" y="195"/>
                      </a:cubicBezTo>
                      <a:lnTo>
                        <a:pt x="14720" y="191"/>
                      </a:lnTo>
                      <a:cubicBezTo>
                        <a:pt x="15065" y="191"/>
                        <a:pt x="15410" y="174"/>
                        <a:pt x="15727" y="164"/>
                      </a:cubicBezTo>
                      <a:cubicBezTo>
                        <a:pt x="15905" y="158"/>
                        <a:pt x="16074" y="156"/>
                        <a:pt x="16260" y="156"/>
                      </a:cubicBezTo>
                      <a:lnTo>
                        <a:pt x="16807" y="154"/>
                      </a:lnTo>
                      <a:lnTo>
                        <a:pt x="17346" y="153"/>
                      </a:lnTo>
                      <a:cubicBezTo>
                        <a:pt x="17519" y="153"/>
                        <a:pt x="17694" y="156"/>
                        <a:pt x="17872" y="158"/>
                      </a:cubicBezTo>
                      <a:cubicBezTo>
                        <a:pt x="18050" y="162"/>
                        <a:pt x="18229" y="166"/>
                        <a:pt x="18416" y="166"/>
                      </a:cubicBezTo>
                      <a:cubicBezTo>
                        <a:pt x="18601" y="166"/>
                        <a:pt x="18770" y="164"/>
                        <a:pt x="18946" y="163"/>
                      </a:cubicBezTo>
                      <a:lnTo>
                        <a:pt x="19979" y="155"/>
                      </a:lnTo>
                      <a:cubicBezTo>
                        <a:pt x="20322" y="153"/>
                        <a:pt x="20650" y="146"/>
                        <a:pt x="20963" y="146"/>
                      </a:cubicBezTo>
                      <a:cubicBezTo>
                        <a:pt x="21298" y="146"/>
                        <a:pt x="21618" y="139"/>
                        <a:pt x="21917" y="135"/>
                      </a:cubicBezTo>
                      <a:cubicBezTo>
                        <a:pt x="22001" y="134"/>
                        <a:pt x="22083" y="133"/>
                        <a:pt x="22163" y="133"/>
                      </a:cubicBezTo>
                      <a:cubicBezTo>
                        <a:pt x="22371" y="133"/>
                        <a:pt x="22570" y="137"/>
                        <a:pt x="22778" y="142"/>
                      </a:cubicBezTo>
                      <a:cubicBezTo>
                        <a:pt x="22920" y="145"/>
                        <a:pt x="23062" y="148"/>
                        <a:pt x="23208" y="151"/>
                      </a:cubicBezTo>
                      <a:cubicBezTo>
                        <a:pt x="23352" y="153"/>
                        <a:pt x="23496" y="153"/>
                        <a:pt x="23626" y="154"/>
                      </a:cubicBezTo>
                      <a:lnTo>
                        <a:pt x="24388" y="157"/>
                      </a:lnTo>
                      <a:lnTo>
                        <a:pt x="24742" y="158"/>
                      </a:lnTo>
                      <a:cubicBezTo>
                        <a:pt x="24861" y="158"/>
                        <a:pt x="24975" y="157"/>
                        <a:pt x="25083" y="156"/>
                      </a:cubicBezTo>
                      <a:lnTo>
                        <a:pt x="26191" y="139"/>
                      </a:lnTo>
                      <a:cubicBezTo>
                        <a:pt x="26505" y="133"/>
                        <a:pt x="26741" y="124"/>
                        <a:pt x="26904" y="111"/>
                      </a:cubicBezTo>
                      <a:cubicBezTo>
                        <a:pt x="27066" y="100"/>
                        <a:pt x="27155" y="87"/>
                        <a:pt x="27159" y="70"/>
                      </a:cubicBezTo>
                      <a:cubicBezTo>
                        <a:pt x="27162" y="52"/>
                        <a:pt x="27076" y="34"/>
                        <a:pt x="26907" y="25"/>
                      </a:cubicBezTo>
                      <a:cubicBezTo>
                        <a:pt x="26739" y="15"/>
                        <a:pt x="26490" y="11"/>
                        <a:pt x="26186" y="9"/>
                      </a:cubicBezTo>
                      <a:lnTo>
                        <a:pt x="25949" y="6"/>
                      </a:lnTo>
                      <a:cubicBezTo>
                        <a:pt x="25862" y="4"/>
                        <a:pt x="25765" y="4"/>
                        <a:pt x="25669" y="4"/>
                      </a:cubicBezTo>
                      <a:cubicBezTo>
                        <a:pt x="25476" y="4"/>
                        <a:pt x="25270" y="6"/>
                        <a:pt x="25057" y="9"/>
                      </a:cubicBezTo>
                      <a:cubicBezTo>
                        <a:pt x="24950" y="10"/>
                        <a:pt x="24841" y="11"/>
                        <a:pt x="24731" y="11"/>
                      </a:cubicBezTo>
                      <a:lnTo>
                        <a:pt x="23604" y="11"/>
                      </a:lnTo>
                      <a:cubicBezTo>
                        <a:pt x="23511" y="11"/>
                        <a:pt x="23425" y="11"/>
                        <a:pt x="23339" y="11"/>
                      </a:cubicBezTo>
                      <a:cubicBezTo>
                        <a:pt x="23295" y="11"/>
                        <a:pt x="23251" y="11"/>
                        <a:pt x="23207" y="11"/>
                      </a:cubicBezTo>
                      <a:cubicBezTo>
                        <a:pt x="23073" y="10"/>
                        <a:pt x="22933" y="7"/>
                        <a:pt x="22786" y="5"/>
                      </a:cubicBezTo>
                      <a:cubicBezTo>
                        <a:pt x="22641" y="2"/>
                        <a:pt x="22486" y="1"/>
                        <a:pt x="22327" y="1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0"/>
                <p:cNvSpPr/>
                <p:nvPr/>
              </p:nvSpPr>
              <p:spPr>
                <a:xfrm>
                  <a:off x="4254041" y="2090433"/>
                  <a:ext cx="31056" cy="232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5135" extrusionOk="0">
                      <a:moveTo>
                        <a:pt x="131" y="0"/>
                      </a:moveTo>
                      <a:cubicBezTo>
                        <a:pt x="119" y="0"/>
                        <a:pt x="108" y="54"/>
                        <a:pt x="96" y="152"/>
                      </a:cubicBezTo>
                      <a:cubicBezTo>
                        <a:pt x="84" y="253"/>
                        <a:pt x="67" y="399"/>
                        <a:pt x="55" y="596"/>
                      </a:cubicBezTo>
                      <a:cubicBezTo>
                        <a:pt x="47" y="698"/>
                        <a:pt x="45" y="801"/>
                        <a:pt x="40" y="916"/>
                      </a:cubicBezTo>
                      <a:cubicBezTo>
                        <a:pt x="37" y="1032"/>
                        <a:pt x="32" y="1156"/>
                        <a:pt x="30" y="1288"/>
                      </a:cubicBezTo>
                      <a:cubicBezTo>
                        <a:pt x="28" y="1357"/>
                        <a:pt x="27" y="1416"/>
                        <a:pt x="23" y="1481"/>
                      </a:cubicBezTo>
                      <a:cubicBezTo>
                        <a:pt x="21" y="1545"/>
                        <a:pt x="18" y="1614"/>
                        <a:pt x="13" y="1687"/>
                      </a:cubicBezTo>
                      <a:cubicBezTo>
                        <a:pt x="10" y="1760"/>
                        <a:pt x="6" y="1837"/>
                        <a:pt x="3" y="1920"/>
                      </a:cubicBezTo>
                      <a:cubicBezTo>
                        <a:pt x="2" y="1961"/>
                        <a:pt x="0" y="2005"/>
                        <a:pt x="0" y="2047"/>
                      </a:cubicBezTo>
                      <a:lnTo>
                        <a:pt x="0" y="2172"/>
                      </a:lnTo>
                      <a:cubicBezTo>
                        <a:pt x="0" y="2252"/>
                        <a:pt x="2" y="2369"/>
                        <a:pt x="4" y="2513"/>
                      </a:cubicBezTo>
                      <a:cubicBezTo>
                        <a:pt x="6" y="2586"/>
                        <a:pt x="6" y="2664"/>
                        <a:pt x="6" y="2749"/>
                      </a:cubicBezTo>
                      <a:cubicBezTo>
                        <a:pt x="6" y="2844"/>
                        <a:pt x="8" y="2945"/>
                        <a:pt x="10" y="3050"/>
                      </a:cubicBezTo>
                      <a:cubicBezTo>
                        <a:pt x="12" y="3155"/>
                        <a:pt x="16" y="3265"/>
                        <a:pt x="17" y="3375"/>
                      </a:cubicBezTo>
                      <a:cubicBezTo>
                        <a:pt x="18" y="3484"/>
                        <a:pt x="18" y="3614"/>
                        <a:pt x="18" y="3741"/>
                      </a:cubicBezTo>
                      <a:cubicBezTo>
                        <a:pt x="17" y="3871"/>
                        <a:pt x="17" y="4006"/>
                        <a:pt x="18" y="4146"/>
                      </a:cubicBezTo>
                      <a:cubicBezTo>
                        <a:pt x="19" y="4287"/>
                        <a:pt x="20" y="4433"/>
                        <a:pt x="22" y="4584"/>
                      </a:cubicBezTo>
                      <a:cubicBezTo>
                        <a:pt x="25" y="4883"/>
                        <a:pt x="27" y="5203"/>
                        <a:pt x="32" y="5534"/>
                      </a:cubicBezTo>
                      <a:cubicBezTo>
                        <a:pt x="39" y="5866"/>
                        <a:pt x="46" y="6212"/>
                        <a:pt x="50" y="6566"/>
                      </a:cubicBezTo>
                      <a:cubicBezTo>
                        <a:pt x="53" y="6655"/>
                        <a:pt x="54" y="6744"/>
                        <a:pt x="55" y="6834"/>
                      </a:cubicBezTo>
                      <a:cubicBezTo>
                        <a:pt x="57" y="6923"/>
                        <a:pt x="56" y="7003"/>
                        <a:pt x="55" y="7093"/>
                      </a:cubicBezTo>
                      <a:cubicBezTo>
                        <a:pt x="54" y="7184"/>
                        <a:pt x="51" y="7274"/>
                        <a:pt x="50" y="7366"/>
                      </a:cubicBezTo>
                      <a:cubicBezTo>
                        <a:pt x="48" y="7459"/>
                        <a:pt x="50" y="7561"/>
                        <a:pt x="50" y="7650"/>
                      </a:cubicBezTo>
                      <a:cubicBezTo>
                        <a:pt x="51" y="7834"/>
                        <a:pt x="53" y="8018"/>
                        <a:pt x="54" y="8203"/>
                      </a:cubicBezTo>
                      <a:cubicBezTo>
                        <a:pt x="54" y="8395"/>
                        <a:pt x="67" y="8587"/>
                        <a:pt x="75" y="8764"/>
                      </a:cubicBezTo>
                      <a:cubicBezTo>
                        <a:pt x="79" y="8862"/>
                        <a:pt x="81" y="8956"/>
                        <a:pt x="81" y="9062"/>
                      </a:cubicBezTo>
                      <a:cubicBezTo>
                        <a:pt x="81" y="9163"/>
                        <a:pt x="82" y="9265"/>
                        <a:pt x="82" y="9366"/>
                      </a:cubicBezTo>
                      <a:cubicBezTo>
                        <a:pt x="83" y="9466"/>
                        <a:pt x="83" y="9567"/>
                        <a:pt x="83" y="9667"/>
                      </a:cubicBezTo>
                      <a:cubicBezTo>
                        <a:pt x="83" y="9763"/>
                        <a:pt x="81" y="9860"/>
                        <a:pt x="78" y="9960"/>
                      </a:cubicBezTo>
                      <a:cubicBezTo>
                        <a:pt x="76" y="10058"/>
                        <a:pt x="73" y="10159"/>
                        <a:pt x="73" y="10262"/>
                      </a:cubicBezTo>
                      <a:cubicBezTo>
                        <a:pt x="73" y="10366"/>
                        <a:pt x="75" y="10460"/>
                        <a:pt x="76" y="10558"/>
                      </a:cubicBezTo>
                      <a:cubicBezTo>
                        <a:pt x="77" y="10753"/>
                        <a:pt x="79" y="10945"/>
                        <a:pt x="82" y="11134"/>
                      </a:cubicBezTo>
                      <a:cubicBezTo>
                        <a:pt x="84" y="11324"/>
                        <a:pt x="88" y="11507"/>
                        <a:pt x="88" y="11682"/>
                      </a:cubicBezTo>
                      <a:cubicBezTo>
                        <a:pt x="88" y="11869"/>
                        <a:pt x="94" y="12047"/>
                        <a:pt x="97" y="12213"/>
                      </a:cubicBezTo>
                      <a:cubicBezTo>
                        <a:pt x="101" y="12381"/>
                        <a:pt x="97" y="12533"/>
                        <a:pt x="92" y="12693"/>
                      </a:cubicBezTo>
                      <a:cubicBezTo>
                        <a:pt x="89" y="12772"/>
                        <a:pt x="86" y="12852"/>
                        <a:pt x="85" y="12932"/>
                      </a:cubicBezTo>
                      <a:cubicBezTo>
                        <a:pt x="83" y="13013"/>
                        <a:pt x="83" y="13093"/>
                        <a:pt x="83" y="13166"/>
                      </a:cubicBezTo>
                      <a:cubicBezTo>
                        <a:pt x="82" y="13314"/>
                        <a:pt x="81" y="13456"/>
                        <a:pt x="79" y="13590"/>
                      </a:cubicBezTo>
                      <a:cubicBezTo>
                        <a:pt x="79" y="13658"/>
                        <a:pt x="78" y="13724"/>
                        <a:pt x="78" y="13788"/>
                      </a:cubicBezTo>
                      <a:cubicBezTo>
                        <a:pt x="79" y="13854"/>
                        <a:pt x="79" y="13918"/>
                        <a:pt x="81" y="13978"/>
                      </a:cubicBezTo>
                      <a:cubicBezTo>
                        <a:pt x="86" y="14216"/>
                        <a:pt x="91" y="14424"/>
                        <a:pt x="94" y="14595"/>
                      </a:cubicBezTo>
                      <a:cubicBezTo>
                        <a:pt x="100" y="14770"/>
                        <a:pt x="107" y="14902"/>
                        <a:pt x="115" y="14992"/>
                      </a:cubicBezTo>
                      <a:cubicBezTo>
                        <a:pt x="124" y="15083"/>
                        <a:pt x="133" y="15132"/>
                        <a:pt x="148" y="15134"/>
                      </a:cubicBezTo>
                      <a:cubicBezTo>
                        <a:pt x="148" y="15134"/>
                        <a:pt x="148" y="15134"/>
                        <a:pt x="148" y="15134"/>
                      </a:cubicBezTo>
                      <a:cubicBezTo>
                        <a:pt x="162" y="15134"/>
                        <a:pt x="174" y="15084"/>
                        <a:pt x="181" y="14991"/>
                      </a:cubicBezTo>
                      <a:cubicBezTo>
                        <a:pt x="189" y="14897"/>
                        <a:pt x="192" y="14759"/>
                        <a:pt x="193" y="14590"/>
                      </a:cubicBezTo>
                      <a:cubicBezTo>
                        <a:pt x="195" y="14547"/>
                        <a:pt x="195" y="14505"/>
                        <a:pt x="196" y="14457"/>
                      </a:cubicBezTo>
                      <a:cubicBezTo>
                        <a:pt x="197" y="14410"/>
                        <a:pt x="197" y="14355"/>
                        <a:pt x="197" y="14301"/>
                      </a:cubicBezTo>
                      <a:cubicBezTo>
                        <a:pt x="197" y="14194"/>
                        <a:pt x="196" y="14079"/>
                        <a:pt x="193" y="13960"/>
                      </a:cubicBezTo>
                      <a:cubicBezTo>
                        <a:pt x="192" y="13901"/>
                        <a:pt x="192" y="13840"/>
                        <a:pt x="192" y="13779"/>
                      </a:cubicBezTo>
                      <a:lnTo>
                        <a:pt x="192" y="13581"/>
                      </a:lnTo>
                      <a:lnTo>
                        <a:pt x="192" y="13150"/>
                      </a:lnTo>
                      <a:cubicBezTo>
                        <a:pt x="192" y="13073"/>
                        <a:pt x="191" y="13004"/>
                        <a:pt x="192" y="12929"/>
                      </a:cubicBezTo>
                      <a:cubicBezTo>
                        <a:pt x="193" y="12854"/>
                        <a:pt x="195" y="12777"/>
                        <a:pt x="197" y="12695"/>
                      </a:cubicBezTo>
                      <a:cubicBezTo>
                        <a:pt x="200" y="12533"/>
                        <a:pt x="201" y="12349"/>
                        <a:pt x="196" y="12173"/>
                      </a:cubicBezTo>
                      <a:cubicBezTo>
                        <a:pt x="190" y="11995"/>
                        <a:pt x="182" y="11827"/>
                        <a:pt x="181" y="11648"/>
                      </a:cubicBezTo>
                      <a:cubicBezTo>
                        <a:pt x="179" y="11462"/>
                        <a:pt x="171" y="11276"/>
                        <a:pt x="168" y="11091"/>
                      </a:cubicBezTo>
                      <a:cubicBezTo>
                        <a:pt x="166" y="10904"/>
                        <a:pt x="162" y="10712"/>
                        <a:pt x="159" y="10518"/>
                      </a:cubicBezTo>
                      <a:cubicBezTo>
                        <a:pt x="158" y="10420"/>
                        <a:pt x="155" y="10319"/>
                        <a:pt x="155" y="10228"/>
                      </a:cubicBezTo>
                      <a:cubicBezTo>
                        <a:pt x="155" y="10133"/>
                        <a:pt x="158" y="10037"/>
                        <a:pt x="160" y="9936"/>
                      </a:cubicBezTo>
                      <a:cubicBezTo>
                        <a:pt x="163" y="9835"/>
                        <a:pt x="166" y="9731"/>
                        <a:pt x="164" y="9624"/>
                      </a:cubicBezTo>
                      <a:lnTo>
                        <a:pt x="164" y="9321"/>
                      </a:lnTo>
                      <a:lnTo>
                        <a:pt x="164" y="9016"/>
                      </a:lnTo>
                      <a:lnTo>
                        <a:pt x="164" y="8940"/>
                      </a:lnTo>
                      <a:lnTo>
                        <a:pt x="163" y="8858"/>
                      </a:lnTo>
                      <a:cubicBezTo>
                        <a:pt x="162" y="8804"/>
                        <a:pt x="161" y="8752"/>
                        <a:pt x="159" y="8699"/>
                      </a:cubicBezTo>
                      <a:lnTo>
                        <a:pt x="150" y="8424"/>
                      </a:lnTo>
                      <a:cubicBezTo>
                        <a:pt x="147" y="8333"/>
                        <a:pt x="145" y="8253"/>
                        <a:pt x="147" y="8157"/>
                      </a:cubicBezTo>
                      <a:cubicBezTo>
                        <a:pt x="148" y="7972"/>
                        <a:pt x="149" y="7789"/>
                        <a:pt x="150" y="7605"/>
                      </a:cubicBezTo>
                      <a:cubicBezTo>
                        <a:pt x="149" y="7431"/>
                        <a:pt x="157" y="7260"/>
                        <a:pt x="161" y="7072"/>
                      </a:cubicBezTo>
                      <a:cubicBezTo>
                        <a:pt x="163" y="6980"/>
                        <a:pt x="163" y="6878"/>
                        <a:pt x="163" y="6792"/>
                      </a:cubicBezTo>
                      <a:cubicBezTo>
                        <a:pt x="162" y="6703"/>
                        <a:pt x="162" y="6615"/>
                        <a:pt x="162" y="6526"/>
                      </a:cubicBezTo>
                      <a:cubicBezTo>
                        <a:pt x="161" y="6174"/>
                        <a:pt x="157" y="5832"/>
                        <a:pt x="154" y="5502"/>
                      </a:cubicBezTo>
                      <a:cubicBezTo>
                        <a:pt x="154" y="5173"/>
                        <a:pt x="152" y="4858"/>
                        <a:pt x="153" y="4560"/>
                      </a:cubicBezTo>
                      <a:cubicBezTo>
                        <a:pt x="153" y="4411"/>
                        <a:pt x="152" y="4267"/>
                        <a:pt x="153" y="4128"/>
                      </a:cubicBezTo>
                      <a:cubicBezTo>
                        <a:pt x="154" y="3990"/>
                        <a:pt x="155" y="3858"/>
                        <a:pt x="155" y="3728"/>
                      </a:cubicBezTo>
                      <a:cubicBezTo>
                        <a:pt x="157" y="3598"/>
                        <a:pt x="158" y="3482"/>
                        <a:pt x="158" y="3358"/>
                      </a:cubicBezTo>
                      <a:cubicBezTo>
                        <a:pt x="158" y="3236"/>
                        <a:pt x="155" y="3125"/>
                        <a:pt x="154" y="3023"/>
                      </a:cubicBezTo>
                      <a:cubicBezTo>
                        <a:pt x="152" y="2923"/>
                        <a:pt x="152" y="2831"/>
                        <a:pt x="152" y="2748"/>
                      </a:cubicBezTo>
                      <a:cubicBezTo>
                        <a:pt x="153" y="2655"/>
                        <a:pt x="152" y="2573"/>
                        <a:pt x="152" y="2499"/>
                      </a:cubicBezTo>
                      <a:cubicBezTo>
                        <a:pt x="151" y="2351"/>
                        <a:pt x="150" y="2242"/>
                        <a:pt x="150" y="2169"/>
                      </a:cubicBezTo>
                      <a:lnTo>
                        <a:pt x="150" y="2057"/>
                      </a:lnTo>
                      <a:cubicBezTo>
                        <a:pt x="150" y="2021"/>
                        <a:pt x="151" y="1987"/>
                        <a:pt x="152" y="1952"/>
                      </a:cubicBezTo>
                      <a:cubicBezTo>
                        <a:pt x="153" y="1880"/>
                        <a:pt x="157" y="1809"/>
                        <a:pt x="159" y="1736"/>
                      </a:cubicBezTo>
                      <a:cubicBezTo>
                        <a:pt x="162" y="1662"/>
                        <a:pt x="166" y="1590"/>
                        <a:pt x="167" y="1514"/>
                      </a:cubicBezTo>
                      <a:cubicBezTo>
                        <a:pt x="168" y="1439"/>
                        <a:pt x="168" y="1361"/>
                        <a:pt x="168" y="1299"/>
                      </a:cubicBezTo>
                      <a:cubicBezTo>
                        <a:pt x="167" y="1167"/>
                        <a:pt x="166" y="1042"/>
                        <a:pt x="164" y="929"/>
                      </a:cubicBezTo>
                      <a:cubicBezTo>
                        <a:pt x="163" y="815"/>
                        <a:pt x="160" y="704"/>
                        <a:pt x="160" y="616"/>
                      </a:cubicBezTo>
                      <a:cubicBezTo>
                        <a:pt x="159" y="431"/>
                        <a:pt x="159" y="276"/>
                        <a:pt x="154" y="168"/>
                      </a:cubicBezTo>
                      <a:cubicBezTo>
                        <a:pt x="150" y="60"/>
                        <a:pt x="141" y="2"/>
                        <a:pt x="131" y="0"/>
                      </a:cubicBezTo>
                      <a:cubicBezTo>
                        <a:pt x="131" y="0"/>
                        <a:pt x="131" y="0"/>
                        <a:pt x="131" y="0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0"/>
                <p:cNvSpPr/>
                <p:nvPr/>
              </p:nvSpPr>
              <p:spPr>
                <a:xfrm>
                  <a:off x="3633534" y="2090433"/>
                  <a:ext cx="31210" cy="232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5135" extrusionOk="0">
                      <a:moveTo>
                        <a:pt x="131" y="0"/>
                      </a:moveTo>
                      <a:cubicBezTo>
                        <a:pt x="120" y="0"/>
                        <a:pt x="109" y="54"/>
                        <a:pt x="97" y="152"/>
                      </a:cubicBezTo>
                      <a:cubicBezTo>
                        <a:pt x="85" y="253"/>
                        <a:pt x="68" y="399"/>
                        <a:pt x="56" y="596"/>
                      </a:cubicBezTo>
                      <a:cubicBezTo>
                        <a:pt x="48" y="698"/>
                        <a:pt x="44" y="801"/>
                        <a:pt x="41" y="916"/>
                      </a:cubicBezTo>
                      <a:cubicBezTo>
                        <a:pt x="38" y="1032"/>
                        <a:pt x="34" y="1156"/>
                        <a:pt x="31" y="1288"/>
                      </a:cubicBezTo>
                      <a:cubicBezTo>
                        <a:pt x="30" y="1357"/>
                        <a:pt x="28" y="1416"/>
                        <a:pt x="25" y="1481"/>
                      </a:cubicBezTo>
                      <a:cubicBezTo>
                        <a:pt x="22" y="1545"/>
                        <a:pt x="19" y="1614"/>
                        <a:pt x="14" y="1687"/>
                      </a:cubicBezTo>
                      <a:cubicBezTo>
                        <a:pt x="11" y="1760"/>
                        <a:pt x="6" y="1837"/>
                        <a:pt x="4" y="1920"/>
                      </a:cubicBezTo>
                      <a:cubicBezTo>
                        <a:pt x="3" y="1961"/>
                        <a:pt x="1" y="2005"/>
                        <a:pt x="1" y="2047"/>
                      </a:cubicBezTo>
                      <a:lnTo>
                        <a:pt x="1" y="2172"/>
                      </a:lnTo>
                      <a:cubicBezTo>
                        <a:pt x="1" y="2252"/>
                        <a:pt x="3" y="2369"/>
                        <a:pt x="5" y="2513"/>
                      </a:cubicBezTo>
                      <a:cubicBezTo>
                        <a:pt x="6" y="2586"/>
                        <a:pt x="8" y="2664"/>
                        <a:pt x="8" y="2749"/>
                      </a:cubicBezTo>
                      <a:cubicBezTo>
                        <a:pt x="8" y="2844"/>
                        <a:pt x="9" y="2945"/>
                        <a:pt x="11" y="3050"/>
                      </a:cubicBezTo>
                      <a:cubicBezTo>
                        <a:pt x="13" y="3155"/>
                        <a:pt x="17" y="3265"/>
                        <a:pt x="18" y="3375"/>
                      </a:cubicBezTo>
                      <a:cubicBezTo>
                        <a:pt x="19" y="3484"/>
                        <a:pt x="19" y="3614"/>
                        <a:pt x="19" y="3741"/>
                      </a:cubicBezTo>
                      <a:cubicBezTo>
                        <a:pt x="18" y="3871"/>
                        <a:pt x="18" y="4006"/>
                        <a:pt x="19" y="4146"/>
                      </a:cubicBezTo>
                      <a:cubicBezTo>
                        <a:pt x="20" y="4287"/>
                        <a:pt x="22" y="4433"/>
                        <a:pt x="23" y="4584"/>
                      </a:cubicBezTo>
                      <a:cubicBezTo>
                        <a:pt x="25" y="4883"/>
                        <a:pt x="30" y="5202"/>
                        <a:pt x="33" y="5534"/>
                      </a:cubicBezTo>
                      <a:cubicBezTo>
                        <a:pt x="40" y="5866"/>
                        <a:pt x="47" y="6212"/>
                        <a:pt x="52" y="6566"/>
                      </a:cubicBezTo>
                      <a:cubicBezTo>
                        <a:pt x="53" y="6655"/>
                        <a:pt x="53" y="6744"/>
                        <a:pt x="56" y="6834"/>
                      </a:cubicBezTo>
                      <a:cubicBezTo>
                        <a:pt x="58" y="6923"/>
                        <a:pt x="58" y="7003"/>
                        <a:pt x="56" y="7093"/>
                      </a:cubicBezTo>
                      <a:cubicBezTo>
                        <a:pt x="55" y="7184"/>
                        <a:pt x="52" y="7274"/>
                        <a:pt x="51" y="7366"/>
                      </a:cubicBezTo>
                      <a:cubicBezTo>
                        <a:pt x="49" y="7459"/>
                        <a:pt x="51" y="7561"/>
                        <a:pt x="51" y="7650"/>
                      </a:cubicBezTo>
                      <a:cubicBezTo>
                        <a:pt x="52" y="7834"/>
                        <a:pt x="53" y="8018"/>
                        <a:pt x="55" y="8203"/>
                      </a:cubicBezTo>
                      <a:cubicBezTo>
                        <a:pt x="55" y="8395"/>
                        <a:pt x="68" y="8587"/>
                        <a:pt x="75" y="8764"/>
                      </a:cubicBezTo>
                      <a:cubicBezTo>
                        <a:pt x="80" y="8862"/>
                        <a:pt x="81" y="8956"/>
                        <a:pt x="81" y="9062"/>
                      </a:cubicBezTo>
                      <a:cubicBezTo>
                        <a:pt x="81" y="9163"/>
                        <a:pt x="83" y="9265"/>
                        <a:pt x="83" y="9366"/>
                      </a:cubicBezTo>
                      <a:cubicBezTo>
                        <a:pt x="84" y="9466"/>
                        <a:pt x="84" y="9567"/>
                        <a:pt x="84" y="9667"/>
                      </a:cubicBezTo>
                      <a:cubicBezTo>
                        <a:pt x="84" y="9763"/>
                        <a:pt x="81" y="9860"/>
                        <a:pt x="79" y="9960"/>
                      </a:cubicBezTo>
                      <a:cubicBezTo>
                        <a:pt x="77" y="10058"/>
                        <a:pt x="74" y="10159"/>
                        <a:pt x="74" y="10262"/>
                      </a:cubicBezTo>
                      <a:cubicBezTo>
                        <a:pt x="74" y="10366"/>
                        <a:pt x="76" y="10460"/>
                        <a:pt x="77" y="10558"/>
                      </a:cubicBezTo>
                      <a:cubicBezTo>
                        <a:pt x="78" y="10753"/>
                        <a:pt x="80" y="10945"/>
                        <a:pt x="83" y="11134"/>
                      </a:cubicBezTo>
                      <a:cubicBezTo>
                        <a:pt x="85" y="11324"/>
                        <a:pt x="89" y="11507"/>
                        <a:pt x="89" y="11682"/>
                      </a:cubicBezTo>
                      <a:cubicBezTo>
                        <a:pt x="89" y="11869"/>
                        <a:pt x="95" y="12047"/>
                        <a:pt x="98" y="12213"/>
                      </a:cubicBezTo>
                      <a:cubicBezTo>
                        <a:pt x="102" y="12381"/>
                        <a:pt x="98" y="12533"/>
                        <a:pt x="93" y="12693"/>
                      </a:cubicBezTo>
                      <a:cubicBezTo>
                        <a:pt x="90" y="12772"/>
                        <a:pt x="87" y="12852"/>
                        <a:pt x="86" y="12932"/>
                      </a:cubicBezTo>
                      <a:cubicBezTo>
                        <a:pt x="84" y="13013"/>
                        <a:pt x="84" y="13093"/>
                        <a:pt x="84" y="13166"/>
                      </a:cubicBezTo>
                      <a:cubicBezTo>
                        <a:pt x="83" y="13314"/>
                        <a:pt x="81" y="13456"/>
                        <a:pt x="80" y="13590"/>
                      </a:cubicBezTo>
                      <a:cubicBezTo>
                        <a:pt x="80" y="13658"/>
                        <a:pt x="79" y="13722"/>
                        <a:pt x="80" y="13788"/>
                      </a:cubicBezTo>
                      <a:cubicBezTo>
                        <a:pt x="80" y="13854"/>
                        <a:pt x="80" y="13918"/>
                        <a:pt x="81" y="13978"/>
                      </a:cubicBezTo>
                      <a:cubicBezTo>
                        <a:pt x="87" y="14216"/>
                        <a:pt x="91" y="14424"/>
                        <a:pt x="95" y="14595"/>
                      </a:cubicBezTo>
                      <a:cubicBezTo>
                        <a:pt x="100" y="14770"/>
                        <a:pt x="108" y="14902"/>
                        <a:pt x="116" y="14992"/>
                      </a:cubicBezTo>
                      <a:cubicBezTo>
                        <a:pt x="125" y="15083"/>
                        <a:pt x="134" y="15132"/>
                        <a:pt x="148" y="15134"/>
                      </a:cubicBezTo>
                      <a:cubicBezTo>
                        <a:pt x="149" y="15134"/>
                        <a:pt x="149" y="15134"/>
                        <a:pt x="149" y="15134"/>
                      </a:cubicBezTo>
                      <a:cubicBezTo>
                        <a:pt x="162" y="15134"/>
                        <a:pt x="174" y="15084"/>
                        <a:pt x="182" y="14991"/>
                      </a:cubicBezTo>
                      <a:cubicBezTo>
                        <a:pt x="189" y="14897"/>
                        <a:pt x="192" y="14759"/>
                        <a:pt x="194" y="14590"/>
                      </a:cubicBezTo>
                      <a:cubicBezTo>
                        <a:pt x="194" y="14547"/>
                        <a:pt x="194" y="14505"/>
                        <a:pt x="197" y="14457"/>
                      </a:cubicBezTo>
                      <a:cubicBezTo>
                        <a:pt x="198" y="14410"/>
                        <a:pt x="198" y="14355"/>
                        <a:pt x="198" y="14301"/>
                      </a:cubicBezTo>
                      <a:cubicBezTo>
                        <a:pt x="198" y="14194"/>
                        <a:pt x="195" y="14079"/>
                        <a:pt x="194" y="13960"/>
                      </a:cubicBezTo>
                      <a:cubicBezTo>
                        <a:pt x="193" y="13901"/>
                        <a:pt x="193" y="13840"/>
                        <a:pt x="193" y="13779"/>
                      </a:cubicBezTo>
                      <a:lnTo>
                        <a:pt x="193" y="13581"/>
                      </a:lnTo>
                      <a:lnTo>
                        <a:pt x="193" y="13150"/>
                      </a:lnTo>
                      <a:cubicBezTo>
                        <a:pt x="193" y="13073"/>
                        <a:pt x="192" y="13004"/>
                        <a:pt x="193" y="12929"/>
                      </a:cubicBezTo>
                      <a:cubicBezTo>
                        <a:pt x="193" y="12854"/>
                        <a:pt x="195" y="12777"/>
                        <a:pt x="197" y="12695"/>
                      </a:cubicBezTo>
                      <a:cubicBezTo>
                        <a:pt x="201" y="12533"/>
                        <a:pt x="202" y="12349"/>
                        <a:pt x="195" y="12173"/>
                      </a:cubicBezTo>
                      <a:cubicBezTo>
                        <a:pt x="191" y="11995"/>
                        <a:pt x="183" y="11827"/>
                        <a:pt x="182" y="11648"/>
                      </a:cubicBezTo>
                      <a:cubicBezTo>
                        <a:pt x="179" y="11462"/>
                        <a:pt x="172" y="11276"/>
                        <a:pt x="169" y="11091"/>
                      </a:cubicBezTo>
                      <a:cubicBezTo>
                        <a:pt x="165" y="10904"/>
                        <a:pt x="162" y="10712"/>
                        <a:pt x="159" y="10518"/>
                      </a:cubicBezTo>
                      <a:cubicBezTo>
                        <a:pt x="157" y="10420"/>
                        <a:pt x="155" y="10319"/>
                        <a:pt x="155" y="10228"/>
                      </a:cubicBezTo>
                      <a:cubicBezTo>
                        <a:pt x="156" y="10133"/>
                        <a:pt x="159" y="10037"/>
                        <a:pt x="161" y="9936"/>
                      </a:cubicBezTo>
                      <a:cubicBezTo>
                        <a:pt x="163" y="9835"/>
                        <a:pt x="165" y="9731"/>
                        <a:pt x="165" y="9624"/>
                      </a:cubicBezTo>
                      <a:lnTo>
                        <a:pt x="165" y="9321"/>
                      </a:lnTo>
                      <a:lnTo>
                        <a:pt x="165" y="9016"/>
                      </a:lnTo>
                      <a:lnTo>
                        <a:pt x="165" y="8940"/>
                      </a:lnTo>
                      <a:lnTo>
                        <a:pt x="164" y="8858"/>
                      </a:lnTo>
                      <a:cubicBezTo>
                        <a:pt x="163" y="8804"/>
                        <a:pt x="162" y="8752"/>
                        <a:pt x="160" y="8699"/>
                      </a:cubicBezTo>
                      <a:lnTo>
                        <a:pt x="150" y="8424"/>
                      </a:lnTo>
                      <a:cubicBezTo>
                        <a:pt x="147" y="8333"/>
                        <a:pt x="146" y="8253"/>
                        <a:pt x="147" y="8157"/>
                      </a:cubicBezTo>
                      <a:cubicBezTo>
                        <a:pt x="148" y="7972"/>
                        <a:pt x="150" y="7789"/>
                        <a:pt x="151" y="7605"/>
                      </a:cubicBezTo>
                      <a:cubicBezTo>
                        <a:pt x="150" y="7431"/>
                        <a:pt x="156" y="7260"/>
                        <a:pt x="162" y="7072"/>
                      </a:cubicBezTo>
                      <a:cubicBezTo>
                        <a:pt x="163" y="6980"/>
                        <a:pt x="164" y="6878"/>
                        <a:pt x="163" y="6792"/>
                      </a:cubicBezTo>
                      <a:cubicBezTo>
                        <a:pt x="163" y="6703"/>
                        <a:pt x="162" y="6615"/>
                        <a:pt x="162" y="6526"/>
                      </a:cubicBezTo>
                      <a:cubicBezTo>
                        <a:pt x="161" y="6174"/>
                        <a:pt x="157" y="5832"/>
                        <a:pt x="155" y="5502"/>
                      </a:cubicBezTo>
                      <a:cubicBezTo>
                        <a:pt x="154" y="5173"/>
                        <a:pt x="153" y="4858"/>
                        <a:pt x="154" y="4560"/>
                      </a:cubicBezTo>
                      <a:cubicBezTo>
                        <a:pt x="154" y="4411"/>
                        <a:pt x="153" y="4267"/>
                        <a:pt x="154" y="4128"/>
                      </a:cubicBezTo>
                      <a:cubicBezTo>
                        <a:pt x="155" y="3990"/>
                        <a:pt x="156" y="3858"/>
                        <a:pt x="156" y="3728"/>
                      </a:cubicBezTo>
                      <a:cubicBezTo>
                        <a:pt x="157" y="3598"/>
                        <a:pt x="159" y="3482"/>
                        <a:pt x="159" y="3358"/>
                      </a:cubicBezTo>
                      <a:cubicBezTo>
                        <a:pt x="159" y="3236"/>
                        <a:pt x="156" y="3125"/>
                        <a:pt x="155" y="3023"/>
                      </a:cubicBezTo>
                      <a:cubicBezTo>
                        <a:pt x="153" y="2923"/>
                        <a:pt x="153" y="2831"/>
                        <a:pt x="153" y="2748"/>
                      </a:cubicBezTo>
                      <a:cubicBezTo>
                        <a:pt x="154" y="2655"/>
                        <a:pt x="153" y="2573"/>
                        <a:pt x="153" y="2499"/>
                      </a:cubicBezTo>
                      <a:cubicBezTo>
                        <a:pt x="152" y="2351"/>
                        <a:pt x="151" y="2242"/>
                        <a:pt x="151" y="2169"/>
                      </a:cubicBezTo>
                      <a:lnTo>
                        <a:pt x="151" y="2057"/>
                      </a:lnTo>
                      <a:cubicBezTo>
                        <a:pt x="151" y="2021"/>
                        <a:pt x="152" y="1987"/>
                        <a:pt x="153" y="1952"/>
                      </a:cubicBezTo>
                      <a:cubicBezTo>
                        <a:pt x="154" y="1880"/>
                        <a:pt x="157" y="1809"/>
                        <a:pt x="160" y="1736"/>
                      </a:cubicBezTo>
                      <a:cubicBezTo>
                        <a:pt x="163" y="1662"/>
                        <a:pt x="166" y="1590"/>
                        <a:pt x="168" y="1514"/>
                      </a:cubicBezTo>
                      <a:cubicBezTo>
                        <a:pt x="169" y="1439"/>
                        <a:pt x="169" y="1361"/>
                        <a:pt x="169" y="1299"/>
                      </a:cubicBezTo>
                      <a:cubicBezTo>
                        <a:pt x="168" y="1167"/>
                        <a:pt x="166" y="1042"/>
                        <a:pt x="165" y="929"/>
                      </a:cubicBezTo>
                      <a:cubicBezTo>
                        <a:pt x="164" y="815"/>
                        <a:pt x="161" y="704"/>
                        <a:pt x="161" y="616"/>
                      </a:cubicBezTo>
                      <a:cubicBezTo>
                        <a:pt x="160" y="431"/>
                        <a:pt x="160" y="276"/>
                        <a:pt x="155" y="168"/>
                      </a:cubicBezTo>
                      <a:cubicBezTo>
                        <a:pt x="151" y="60"/>
                        <a:pt x="142" y="2"/>
                        <a:pt x="132" y="0"/>
                      </a:cubicBezTo>
                      <a:cubicBezTo>
                        <a:pt x="132" y="0"/>
                        <a:pt x="131" y="0"/>
                        <a:pt x="131" y="0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0"/>
                <p:cNvSpPr/>
                <p:nvPr/>
              </p:nvSpPr>
              <p:spPr>
                <a:xfrm>
                  <a:off x="3013180" y="2090433"/>
                  <a:ext cx="31210" cy="232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5135" extrusionOk="0">
                      <a:moveTo>
                        <a:pt x="131" y="0"/>
                      </a:moveTo>
                      <a:cubicBezTo>
                        <a:pt x="120" y="0"/>
                        <a:pt x="109" y="54"/>
                        <a:pt x="97" y="152"/>
                      </a:cubicBezTo>
                      <a:cubicBezTo>
                        <a:pt x="85" y="253"/>
                        <a:pt x="68" y="399"/>
                        <a:pt x="56" y="596"/>
                      </a:cubicBezTo>
                      <a:cubicBezTo>
                        <a:pt x="48" y="698"/>
                        <a:pt x="45" y="801"/>
                        <a:pt x="41" y="916"/>
                      </a:cubicBezTo>
                      <a:cubicBezTo>
                        <a:pt x="38" y="1032"/>
                        <a:pt x="33" y="1156"/>
                        <a:pt x="31" y="1288"/>
                      </a:cubicBezTo>
                      <a:cubicBezTo>
                        <a:pt x="29" y="1357"/>
                        <a:pt x="28" y="1416"/>
                        <a:pt x="24" y="1481"/>
                      </a:cubicBezTo>
                      <a:cubicBezTo>
                        <a:pt x="22" y="1545"/>
                        <a:pt x="18" y="1614"/>
                        <a:pt x="14" y="1687"/>
                      </a:cubicBezTo>
                      <a:cubicBezTo>
                        <a:pt x="11" y="1760"/>
                        <a:pt x="6" y="1837"/>
                        <a:pt x="4" y="1920"/>
                      </a:cubicBezTo>
                      <a:cubicBezTo>
                        <a:pt x="3" y="1961"/>
                        <a:pt x="1" y="2005"/>
                        <a:pt x="1" y="2047"/>
                      </a:cubicBezTo>
                      <a:lnTo>
                        <a:pt x="1" y="2172"/>
                      </a:lnTo>
                      <a:cubicBezTo>
                        <a:pt x="1" y="2252"/>
                        <a:pt x="3" y="2369"/>
                        <a:pt x="5" y="2513"/>
                      </a:cubicBezTo>
                      <a:cubicBezTo>
                        <a:pt x="6" y="2586"/>
                        <a:pt x="7" y="2664"/>
                        <a:pt x="7" y="2749"/>
                      </a:cubicBezTo>
                      <a:cubicBezTo>
                        <a:pt x="7" y="2844"/>
                        <a:pt x="9" y="2945"/>
                        <a:pt x="11" y="3050"/>
                      </a:cubicBezTo>
                      <a:cubicBezTo>
                        <a:pt x="13" y="3155"/>
                        <a:pt x="16" y="3265"/>
                        <a:pt x="18" y="3375"/>
                      </a:cubicBezTo>
                      <a:cubicBezTo>
                        <a:pt x="19" y="3484"/>
                        <a:pt x="19" y="3614"/>
                        <a:pt x="19" y="3741"/>
                      </a:cubicBezTo>
                      <a:cubicBezTo>
                        <a:pt x="18" y="3871"/>
                        <a:pt x="19" y="4006"/>
                        <a:pt x="19" y="4146"/>
                      </a:cubicBezTo>
                      <a:cubicBezTo>
                        <a:pt x="20" y="4287"/>
                        <a:pt x="22" y="4433"/>
                        <a:pt x="23" y="4584"/>
                      </a:cubicBezTo>
                      <a:cubicBezTo>
                        <a:pt x="25" y="4883"/>
                        <a:pt x="28" y="5203"/>
                        <a:pt x="33" y="5534"/>
                      </a:cubicBezTo>
                      <a:cubicBezTo>
                        <a:pt x="40" y="5866"/>
                        <a:pt x="47" y="6212"/>
                        <a:pt x="51" y="6566"/>
                      </a:cubicBezTo>
                      <a:cubicBezTo>
                        <a:pt x="53" y="6655"/>
                        <a:pt x="54" y="6744"/>
                        <a:pt x="56" y="6834"/>
                      </a:cubicBezTo>
                      <a:cubicBezTo>
                        <a:pt x="58" y="6923"/>
                        <a:pt x="58" y="7003"/>
                        <a:pt x="56" y="7093"/>
                      </a:cubicBezTo>
                      <a:cubicBezTo>
                        <a:pt x="54" y="7184"/>
                        <a:pt x="53" y="7274"/>
                        <a:pt x="51" y="7366"/>
                      </a:cubicBezTo>
                      <a:cubicBezTo>
                        <a:pt x="49" y="7459"/>
                        <a:pt x="51" y="7561"/>
                        <a:pt x="51" y="7650"/>
                      </a:cubicBezTo>
                      <a:cubicBezTo>
                        <a:pt x="52" y="7834"/>
                        <a:pt x="53" y="8018"/>
                        <a:pt x="54" y="8203"/>
                      </a:cubicBezTo>
                      <a:cubicBezTo>
                        <a:pt x="54" y="8395"/>
                        <a:pt x="68" y="8587"/>
                        <a:pt x="76" y="8764"/>
                      </a:cubicBezTo>
                      <a:cubicBezTo>
                        <a:pt x="80" y="8862"/>
                        <a:pt x="81" y="8956"/>
                        <a:pt x="81" y="9062"/>
                      </a:cubicBezTo>
                      <a:cubicBezTo>
                        <a:pt x="81" y="9163"/>
                        <a:pt x="82" y="9265"/>
                        <a:pt x="82" y="9366"/>
                      </a:cubicBezTo>
                      <a:cubicBezTo>
                        <a:pt x="83" y="9466"/>
                        <a:pt x="83" y="9567"/>
                        <a:pt x="83" y="9667"/>
                      </a:cubicBezTo>
                      <a:cubicBezTo>
                        <a:pt x="85" y="9763"/>
                        <a:pt x="81" y="9860"/>
                        <a:pt x="79" y="9960"/>
                      </a:cubicBezTo>
                      <a:cubicBezTo>
                        <a:pt x="77" y="10058"/>
                        <a:pt x="75" y="10159"/>
                        <a:pt x="73" y="10262"/>
                      </a:cubicBezTo>
                      <a:cubicBezTo>
                        <a:pt x="73" y="10366"/>
                        <a:pt x="76" y="10460"/>
                        <a:pt x="77" y="10558"/>
                      </a:cubicBezTo>
                      <a:cubicBezTo>
                        <a:pt x="78" y="10753"/>
                        <a:pt x="80" y="10945"/>
                        <a:pt x="82" y="11134"/>
                      </a:cubicBezTo>
                      <a:cubicBezTo>
                        <a:pt x="85" y="11324"/>
                        <a:pt x="89" y="11507"/>
                        <a:pt x="89" y="11682"/>
                      </a:cubicBezTo>
                      <a:cubicBezTo>
                        <a:pt x="89" y="11869"/>
                        <a:pt x="95" y="12047"/>
                        <a:pt x="98" y="12213"/>
                      </a:cubicBezTo>
                      <a:cubicBezTo>
                        <a:pt x="101" y="12381"/>
                        <a:pt x="98" y="12533"/>
                        <a:pt x="92" y="12693"/>
                      </a:cubicBezTo>
                      <a:cubicBezTo>
                        <a:pt x="90" y="12772"/>
                        <a:pt x="88" y="12852"/>
                        <a:pt x="86" y="12932"/>
                      </a:cubicBezTo>
                      <a:cubicBezTo>
                        <a:pt x="85" y="13013"/>
                        <a:pt x="85" y="13093"/>
                        <a:pt x="83" y="13166"/>
                      </a:cubicBezTo>
                      <a:cubicBezTo>
                        <a:pt x="82" y="13314"/>
                        <a:pt x="81" y="13456"/>
                        <a:pt x="80" y="13590"/>
                      </a:cubicBezTo>
                      <a:cubicBezTo>
                        <a:pt x="80" y="13658"/>
                        <a:pt x="79" y="13724"/>
                        <a:pt x="79" y="13788"/>
                      </a:cubicBezTo>
                      <a:cubicBezTo>
                        <a:pt x="80" y="13854"/>
                        <a:pt x="80" y="13918"/>
                        <a:pt x="81" y="13978"/>
                      </a:cubicBezTo>
                      <a:cubicBezTo>
                        <a:pt x="87" y="14216"/>
                        <a:pt x="90" y="14424"/>
                        <a:pt x="95" y="14595"/>
                      </a:cubicBezTo>
                      <a:cubicBezTo>
                        <a:pt x="100" y="14770"/>
                        <a:pt x="108" y="14902"/>
                        <a:pt x="116" y="14992"/>
                      </a:cubicBezTo>
                      <a:cubicBezTo>
                        <a:pt x="125" y="15083"/>
                        <a:pt x="134" y="15132"/>
                        <a:pt x="148" y="15134"/>
                      </a:cubicBezTo>
                      <a:cubicBezTo>
                        <a:pt x="149" y="15134"/>
                        <a:pt x="149" y="15134"/>
                        <a:pt x="149" y="15134"/>
                      </a:cubicBezTo>
                      <a:cubicBezTo>
                        <a:pt x="162" y="15134"/>
                        <a:pt x="175" y="15084"/>
                        <a:pt x="182" y="14991"/>
                      </a:cubicBezTo>
                      <a:cubicBezTo>
                        <a:pt x="190" y="14897"/>
                        <a:pt x="193" y="14759"/>
                        <a:pt x="195" y="14590"/>
                      </a:cubicBezTo>
                      <a:cubicBezTo>
                        <a:pt x="195" y="14547"/>
                        <a:pt x="195" y="14505"/>
                        <a:pt x="196" y="14457"/>
                      </a:cubicBezTo>
                      <a:cubicBezTo>
                        <a:pt x="198" y="14410"/>
                        <a:pt x="198" y="14355"/>
                        <a:pt x="198" y="14301"/>
                      </a:cubicBezTo>
                      <a:cubicBezTo>
                        <a:pt x="198" y="14194"/>
                        <a:pt x="196" y="14079"/>
                        <a:pt x="195" y="13960"/>
                      </a:cubicBezTo>
                      <a:cubicBezTo>
                        <a:pt x="194" y="13901"/>
                        <a:pt x="193" y="13840"/>
                        <a:pt x="193" y="13779"/>
                      </a:cubicBezTo>
                      <a:lnTo>
                        <a:pt x="193" y="13581"/>
                      </a:lnTo>
                      <a:lnTo>
                        <a:pt x="193" y="13150"/>
                      </a:lnTo>
                      <a:cubicBezTo>
                        <a:pt x="193" y="13073"/>
                        <a:pt x="193" y="13004"/>
                        <a:pt x="193" y="12929"/>
                      </a:cubicBezTo>
                      <a:cubicBezTo>
                        <a:pt x="194" y="12854"/>
                        <a:pt x="196" y="12777"/>
                        <a:pt x="198" y="12695"/>
                      </a:cubicBezTo>
                      <a:cubicBezTo>
                        <a:pt x="201" y="12533"/>
                        <a:pt x="202" y="12349"/>
                        <a:pt x="196" y="12173"/>
                      </a:cubicBezTo>
                      <a:cubicBezTo>
                        <a:pt x="191" y="11995"/>
                        <a:pt x="184" y="11827"/>
                        <a:pt x="182" y="11648"/>
                      </a:cubicBezTo>
                      <a:cubicBezTo>
                        <a:pt x="180" y="11462"/>
                        <a:pt x="173" y="11276"/>
                        <a:pt x="168" y="11091"/>
                      </a:cubicBezTo>
                      <a:cubicBezTo>
                        <a:pt x="166" y="10904"/>
                        <a:pt x="163" y="10712"/>
                        <a:pt x="160" y="10518"/>
                      </a:cubicBezTo>
                      <a:cubicBezTo>
                        <a:pt x="158" y="10420"/>
                        <a:pt x="155" y="10319"/>
                        <a:pt x="156" y="10228"/>
                      </a:cubicBezTo>
                      <a:cubicBezTo>
                        <a:pt x="156" y="10133"/>
                        <a:pt x="158" y="10037"/>
                        <a:pt x="162" y="9936"/>
                      </a:cubicBezTo>
                      <a:cubicBezTo>
                        <a:pt x="164" y="9835"/>
                        <a:pt x="166" y="9731"/>
                        <a:pt x="165" y="9624"/>
                      </a:cubicBezTo>
                      <a:lnTo>
                        <a:pt x="165" y="9321"/>
                      </a:lnTo>
                      <a:lnTo>
                        <a:pt x="165" y="9016"/>
                      </a:lnTo>
                      <a:lnTo>
                        <a:pt x="165" y="8940"/>
                      </a:lnTo>
                      <a:lnTo>
                        <a:pt x="164" y="8858"/>
                      </a:lnTo>
                      <a:cubicBezTo>
                        <a:pt x="163" y="8804"/>
                        <a:pt x="162" y="8752"/>
                        <a:pt x="160" y="8699"/>
                      </a:cubicBezTo>
                      <a:lnTo>
                        <a:pt x="151" y="8424"/>
                      </a:lnTo>
                      <a:cubicBezTo>
                        <a:pt x="147" y="8333"/>
                        <a:pt x="147" y="8253"/>
                        <a:pt x="147" y="8157"/>
                      </a:cubicBezTo>
                      <a:cubicBezTo>
                        <a:pt x="148" y="7972"/>
                        <a:pt x="149" y="7789"/>
                        <a:pt x="151" y="7605"/>
                      </a:cubicBezTo>
                      <a:cubicBezTo>
                        <a:pt x="149" y="7431"/>
                        <a:pt x="157" y="7260"/>
                        <a:pt x="162" y="7072"/>
                      </a:cubicBezTo>
                      <a:cubicBezTo>
                        <a:pt x="164" y="6980"/>
                        <a:pt x="164" y="6878"/>
                        <a:pt x="164" y="6792"/>
                      </a:cubicBezTo>
                      <a:cubicBezTo>
                        <a:pt x="163" y="6703"/>
                        <a:pt x="163" y="6615"/>
                        <a:pt x="163" y="6526"/>
                      </a:cubicBezTo>
                      <a:cubicBezTo>
                        <a:pt x="162" y="6174"/>
                        <a:pt x="158" y="5832"/>
                        <a:pt x="155" y="5502"/>
                      </a:cubicBezTo>
                      <a:cubicBezTo>
                        <a:pt x="155" y="5173"/>
                        <a:pt x="153" y="4858"/>
                        <a:pt x="154" y="4560"/>
                      </a:cubicBezTo>
                      <a:cubicBezTo>
                        <a:pt x="154" y="4411"/>
                        <a:pt x="153" y="4267"/>
                        <a:pt x="154" y="4128"/>
                      </a:cubicBezTo>
                      <a:cubicBezTo>
                        <a:pt x="155" y="3990"/>
                        <a:pt x="156" y="3858"/>
                        <a:pt x="156" y="3728"/>
                      </a:cubicBezTo>
                      <a:cubicBezTo>
                        <a:pt x="157" y="3598"/>
                        <a:pt x="158" y="3482"/>
                        <a:pt x="158" y="3358"/>
                      </a:cubicBezTo>
                      <a:cubicBezTo>
                        <a:pt x="158" y="3236"/>
                        <a:pt x="156" y="3125"/>
                        <a:pt x="155" y="3023"/>
                      </a:cubicBezTo>
                      <a:cubicBezTo>
                        <a:pt x="153" y="2923"/>
                        <a:pt x="153" y="2831"/>
                        <a:pt x="153" y="2748"/>
                      </a:cubicBezTo>
                      <a:cubicBezTo>
                        <a:pt x="154" y="2655"/>
                        <a:pt x="153" y="2573"/>
                        <a:pt x="153" y="2499"/>
                      </a:cubicBezTo>
                      <a:cubicBezTo>
                        <a:pt x="152" y="2351"/>
                        <a:pt x="151" y="2242"/>
                        <a:pt x="151" y="2169"/>
                      </a:cubicBezTo>
                      <a:lnTo>
                        <a:pt x="151" y="2057"/>
                      </a:lnTo>
                      <a:cubicBezTo>
                        <a:pt x="151" y="2021"/>
                        <a:pt x="152" y="1987"/>
                        <a:pt x="153" y="1952"/>
                      </a:cubicBezTo>
                      <a:cubicBezTo>
                        <a:pt x="154" y="1880"/>
                        <a:pt x="157" y="1809"/>
                        <a:pt x="160" y="1736"/>
                      </a:cubicBezTo>
                      <a:cubicBezTo>
                        <a:pt x="163" y="1662"/>
                        <a:pt x="166" y="1590"/>
                        <a:pt x="167" y="1514"/>
                      </a:cubicBezTo>
                      <a:cubicBezTo>
                        <a:pt x="168" y="1439"/>
                        <a:pt x="168" y="1361"/>
                        <a:pt x="168" y="1299"/>
                      </a:cubicBezTo>
                      <a:cubicBezTo>
                        <a:pt x="167" y="1167"/>
                        <a:pt x="166" y="1042"/>
                        <a:pt x="165" y="929"/>
                      </a:cubicBezTo>
                      <a:cubicBezTo>
                        <a:pt x="164" y="815"/>
                        <a:pt x="161" y="704"/>
                        <a:pt x="161" y="616"/>
                      </a:cubicBezTo>
                      <a:cubicBezTo>
                        <a:pt x="160" y="431"/>
                        <a:pt x="160" y="276"/>
                        <a:pt x="155" y="168"/>
                      </a:cubicBezTo>
                      <a:cubicBezTo>
                        <a:pt x="151" y="60"/>
                        <a:pt x="142" y="2"/>
                        <a:pt x="132" y="0"/>
                      </a:cubicBezTo>
                      <a:cubicBezTo>
                        <a:pt x="131" y="0"/>
                        <a:pt x="131" y="0"/>
                        <a:pt x="131" y="0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0"/>
                <p:cNvSpPr/>
                <p:nvPr/>
              </p:nvSpPr>
              <p:spPr>
                <a:xfrm>
                  <a:off x="2393748" y="2090433"/>
                  <a:ext cx="29673" cy="235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" h="15326" extrusionOk="0">
                      <a:moveTo>
                        <a:pt x="124" y="0"/>
                      </a:moveTo>
                      <a:cubicBezTo>
                        <a:pt x="114" y="0"/>
                        <a:pt x="104" y="55"/>
                        <a:pt x="92" y="156"/>
                      </a:cubicBezTo>
                      <a:cubicBezTo>
                        <a:pt x="78" y="257"/>
                        <a:pt x="64" y="404"/>
                        <a:pt x="51" y="604"/>
                      </a:cubicBezTo>
                      <a:cubicBezTo>
                        <a:pt x="45" y="707"/>
                        <a:pt x="42" y="812"/>
                        <a:pt x="38" y="929"/>
                      </a:cubicBezTo>
                      <a:cubicBezTo>
                        <a:pt x="35" y="1045"/>
                        <a:pt x="32" y="1171"/>
                        <a:pt x="28" y="1304"/>
                      </a:cubicBezTo>
                      <a:cubicBezTo>
                        <a:pt x="27" y="1375"/>
                        <a:pt x="25" y="1435"/>
                        <a:pt x="23" y="1500"/>
                      </a:cubicBezTo>
                      <a:cubicBezTo>
                        <a:pt x="20" y="1566"/>
                        <a:pt x="16" y="1635"/>
                        <a:pt x="12" y="1709"/>
                      </a:cubicBezTo>
                      <a:cubicBezTo>
                        <a:pt x="9" y="1783"/>
                        <a:pt x="5" y="1861"/>
                        <a:pt x="2" y="1945"/>
                      </a:cubicBezTo>
                      <a:cubicBezTo>
                        <a:pt x="1" y="1987"/>
                        <a:pt x="0" y="2031"/>
                        <a:pt x="0" y="2074"/>
                      </a:cubicBezTo>
                      <a:lnTo>
                        <a:pt x="0" y="2201"/>
                      </a:lnTo>
                      <a:cubicBezTo>
                        <a:pt x="0" y="2281"/>
                        <a:pt x="1" y="2399"/>
                        <a:pt x="4" y="2546"/>
                      </a:cubicBezTo>
                      <a:cubicBezTo>
                        <a:pt x="5" y="2619"/>
                        <a:pt x="6" y="2699"/>
                        <a:pt x="6" y="2785"/>
                      </a:cubicBezTo>
                      <a:cubicBezTo>
                        <a:pt x="6" y="2881"/>
                        <a:pt x="7" y="2983"/>
                        <a:pt x="9" y="3089"/>
                      </a:cubicBezTo>
                      <a:cubicBezTo>
                        <a:pt x="11" y="3196"/>
                        <a:pt x="15" y="3306"/>
                        <a:pt x="15" y="3418"/>
                      </a:cubicBezTo>
                      <a:cubicBezTo>
                        <a:pt x="16" y="3529"/>
                        <a:pt x="16" y="3660"/>
                        <a:pt x="16" y="3789"/>
                      </a:cubicBezTo>
                      <a:cubicBezTo>
                        <a:pt x="16" y="3920"/>
                        <a:pt x="16" y="4058"/>
                        <a:pt x="17" y="4200"/>
                      </a:cubicBezTo>
                      <a:cubicBezTo>
                        <a:pt x="18" y="4342"/>
                        <a:pt x="19" y="4490"/>
                        <a:pt x="20" y="4642"/>
                      </a:cubicBezTo>
                      <a:cubicBezTo>
                        <a:pt x="23" y="4946"/>
                        <a:pt x="25" y="5269"/>
                        <a:pt x="32" y="5606"/>
                      </a:cubicBezTo>
                      <a:cubicBezTo>
                        <a:pt x="37" y="5941"/>
                        <a:pt x="44" y="6291"/>
                        <a:pt x="48" y="6650"/>
                      </a:cubicBezTo>
                      <a:cubicBezTo>
                        <a:pt x="49" y="6740"/>
                        <a:pt x="51" y="6830"/>
                        <a:pt x="52" y="6921"/>
                      </a:cubicBezTo>
                      <a:cubicBezTo>
                        <a:pt x="54" y="7012"/>
                        <a:pt x="54" y="7092"/>
                        <a:pt x="52" y="7184"/>
                      </a:cubicBezTo>
                      <a:cubicBezTo>
                        <a:pt x="51" y="7276"/>
                        <a:pt x="49" y="7366"/>
                        <a:pt x="47" y="7460"/>
                      </a:cubicBezTo>
                      <a:cubicBezTo>
                        <a:pt x="46" y="7554"/>
                        <a:pt x="47" y="7658"/>
                        <a:pt x="47" y="7747"/>
                      </a:cubicBezTo>
                      <a:cubicBezTo>
                        <a:pt x="48" y="7933"/>
                        <a:pt x="49" y="8120"/>
                        <a:pt x="51" y="8307"/>
                      </a:cubicBezTo>
                      <a:cubicBezTo>
                        <a:pt x="52" y="8501"/>
                        <a:pt x="64" y="8696"/>
                        <a:pt x="71" y="8875"/>
                      </a:cubicBezTo>
                      <a:cubicBezTo>
                        <a:pt x="75" y="8975"/>
                        <a:pt x="76" y="9071"/>
                        <a:pt x="76" y="9176"/>
                      </a:cubicBezTo>
                      <a:cubicBezTo>
                        <a:pt x="77" y="9280"/>
                        <a:pt x="77" y="9383"/>
                        <a:pt x="78" y="9484"/>
                      </a:cubicBezTo>
                      <a:cubicBezTo>
                        <a:pt x="78" y="9586"/>
                        <a:pt x="80" y="9688"/>
                        <a:pt x="80" y="9789"/>
                      </a:cubicBezTo>
                      <a:cubicBezTo>
                        <a:pt x="80" y="9886"/>
                        <a:pt x="77" y="9985"/>
                        <a:pt x="75" y="10085"/>
                      </a:cubicBezTo>
                      <a:cubicBezTo>
                        <a:pt x="73" y="10186"/>
                        <a:pt x="70" y="10287"/>
                        <a:pt x="70" y="10391"/>
                      </a:cubicBezTo>
                      <a:cubicBezTo>
                        <a:pt x="70" y="10496"/>
                        <a:pt x="72" y="10592"/>
                        <a:pt x="72" y="10691"/>
                      </a:cubicBezTo>
                      <a:cubicBezTo>
                        <a:pt x="74" y="10889"/>
                        <a:pt x="76" y="11084"/>
                        <a:pt x="77" y="11275"/>
                      </a:cubicBezTo>
                      <a:cubicBezTo>
                        <a:pt x="80" y="11468"/>
                        <a:pt x="84" y="11653"/>
                        <a:pt x="84" y="11830"/>
                      </a:cubicBezTo>
                      <a:cubicBezTo>
                        <a:pt x="84" y="12019"/>
                        <a:pt x="90" y="12199"/>
                        <a:pt x="92" y="12368"/>
                      </a:cubicBezTo>
                      <a:cubicBezTo>
                        <a:pt x="95" y="12538"/>
                        <a:pt x="92" y="12692"/>
                        <a:pt x="87" y="12854"/>
                      </a:cubicBezTo>
                      <a:cubicBezTo>
                        <a:pt x="85" y="12935"/>
                        <a:pt x="83" y="13014"/>
                        <a:pt x="81" y="13096"/>
                      </a:cubicBezTo>
                      <a:cubicBezTo>
                        <a:pt x="80" y="13177"/>
                        <a:pt x="80" y="13259"/>
                        <a:pt x="78" y="13333"/>
                      </a:cubicBezTo>
                      <a:cubicBezTo>
                        <a:pt x="77" y="13483"/>
                        <a:pt x="76" y="13626"/>
                        <a:pt x="76" y="13762"/>
                      </a:cubicBezTo>
                      <a:cubicBezTo>
                        <a:pt x="75" y="13830"/>
                        <a:pt x="75" y="13897"/>
                        <a:pt x="75" y="13962"/>
                      </a:cubicBezTo>
                      <a:cubicBezTo>
                        <a:pt x="75" y="14029"/>
                        <a:pt x="76" y="14093"/>
                        <a:pt x="77" y="14155"/>
                      </a:cubicBezTo>
                      <a:cubicBezTo>
                        <a:pt x="82" y="14396"/>
                        <a:pt x="86" y="14607"/>
                        <a:pt x="90" y="14780"/>
                      </a:cubicBezTo>
                      <a:cubicBezTo>
                        <a:pt x="94" y="14957"/>
                        <a:pt x="102" y="15090"/>
                        <a:pt x="110" y="15181"/>
                      </a:cubicBezTo>
                      <a:cubicBezTo>
                        <a:pt x="119" y="15273"/>
                        <a:pt x="128" y="15323"/>
                        <a:pt x="141" y="15326"/>
                      </a:cubicBezTo>
                      <a:cubicBezTo>
                        <a:pt x="141" y="15326"/>
                        <a:pt x="142" y="15326"/>
                        <a:pt x="142" y="15326"/>
                      </a:cubicBezTo>
                      <a:cubicBezTo>
                        <a:pt x="153" y="15326"/>
                        <a:pt x="166" y="15277"/>
                        <a:pt x="174" y="15184"/>
                      </a:cubicBezTo>
                      <a:cubicBezTo>
                        <a:pt x="180" y="15089"/>
                        <a:pt x="184" y="14948"/>
                        <a:pt x="186" y="14777"/>
                      </a:cubicBezTo>
                      <a:cubicBezTo>
                        <a:pt x="186" y="14734"/>
                        <a:pt x="186" y="14692"/>
                        <a:pt x="187" y="14642"/>
                      </a:cubicBezTo>
                      <a:cubicBezTo>
                        <a:pt x="188" y="14594"/>
                        <a:pt x="188" y="14539"/>
                        <a:pt x="188" y="14485"/>
                      </a:cubicBezTo>
                      <a:cubicBezTo>
                        <a:pt x="188" y="14376"/>
                        <a:pt x="187" y="14260"/>
                        <a:pt x="186" y="14139"/>
                      </a:cubicBezTo>
                      <a:cubicBezTo>
                        <a:pt x="185" y="14080"/>
                        <a:pt x="184" y="14018"/>
                        <a:pt x="184" y="13956"/>
                      </a:cubicBezTo>
                      <a:lnTo>
                        <a:pt x="184" y="13755"/>
                      </a:lnTo>
                      <a:lnTo>
                        <a:pt x="184" y="13319"/>
                      </a:lnTo>
                      <a:cubicBezTo>
                        <a:pt x="184" y="13242"/>
                        <a:pt x="184" y="13172"/>
                        <a:pt x="184" y="13096"/>
                      </a:cubicBezTo>
                      <a:cubicBezTo>
                        <a:pt x="185" y="13020"/>
                        <a:pt x="187" y="12941"/>
                        <a:pt x="188" y="12858"/>
                      </a:cubicBezTo>
                      <a:cubicBezTo>
                        <a:pt x="191" y="12695"/>
                        <a:pt x="193" y="12507"/>
                        <a:pt x="187" y="12329"/>
                      </a:cubicBezTo>
                      <a:cubicBezTo>
                        <a:pt x="181" y="12151"/>
                        <a:pt x="175" y="11979"/>
                        <a:pt x="172" y="11798"/>
                      </a:cubicBezTo>
                      <a:cubicBezTo>
                        <a:pt x="170" y="11609"/>
                        <a:pt x="163" y="11421"/>
                        <a:pt x="160" y="11235"/>
                      </a:cubicBezTo>
                      <a:cubicBezTo>
                        <a:pt x="157" y="11043"/>
                        <a:pt x="155" y="10850"/>
                        <a:pt x="151" y="10653"/>
                      </a:cubicBezTo>
                      <a:cubicBezTo>
                        <a:pt x="150" y="10556"/>
                        <a:pt x="148" y="10452"/>
                        <a:pt x="148" y="10360"/>
                      </a:cubicBezTo>
                      <a:cubicBezTo>
                        <a:pt x="148" y="10264"/>
                        <a:pt x="150" y="10165"/>
                        <a:pt x="152" y="10064"/>
                      </a:cubicBezTo>
                      <a:cubicBezTo>
                        <a:pt x="155" y="9962"/>
                        <a:pt x="157" y="9857"/>
                        <a:pt x="157" y="9748"/>
                      </a:cubicBezTo>
                      <a:lnTo>
                        <a:pt x="157" y="9441"/>
                      </a:lnTo>
                      <a:lnTo>
                        <a:pt x="157" y="9132"/>
                      </a:lnTo>
                      <a:lnTo>
                        <a:pt x="157" y="9055"/>
                      </a:lnTo>
                      <a:lnTo>
                        <a:pt x="156" y="8972"/>
                      </a:lnTo>
                      <a:cubicBezTo>
                        <a:pt x="155" y="8918"/>
                        <a:pt x="153" y="8865"/>
                        <a:pt x="151" y="8811"/>
                      </a:cubicBezTo>
                      <a:lnTo>
                        <a:pt x="142" y="8533"/>
                      </a:lnTo>
                      <a:cubicBezTo>
                        <a:pt x="140" y="8442"/>
                        <a:pt x="139" y="8359"/>
                        <a:pt x="140" y="8263"/>
                      </a:cubicBezTo>
                      <a:cubicBezTo>
                        <a:pt x="141" y="8075"/>
                        <a:pt x="141" y="7888"/>
                        <a:pt x="142" y="7704"/>
                      </a:cubicBezTo>
                      <a:cubicBezTo>
                        <a:pt x="142" y="7527"/>
                        <a:pt x="149" y="7353"/>
                        <a:pt x="153" y="7164"/>
                      </a:cubicBezTo>
                      <a:cubicBezTo>
                        <a:pt x="156" y="7071"/>
                        <a:pt x="156" y="6967"/>
                        <a:pt x="156" y="6880"/>
                      </a:cubicBezTo>
                      <a:cubicBezTo>
                        <a:pt x="155" y="6790"/>
                        <a:pt x="153" y="6700"/>
                        <a:pt x="153" y="6611"/>
                      </a:cubicBezTo>
                      <a:cubicBezTo>
                        <a:pt x="153" y="6253"/>
                        <a:pt x="149" y="5907"/>
                        <a:pt x="147" y="5573"/>
                      </a:cubicBezTo>
                      <a:cubicBezTo>
                        <a:pt x="147" y="5240"/>
                        <a:pt x="146" y="4920"/>
                        <a:pt x="146" y="4619"/>
                      </a:cubicBezTo>
                      <a:cubicBezTo>
                        <a:pt x="146" y="4468"/>
                        <a:pt x="144" y="4323"/>
                        <a:pt x="146" y="4182"/>
                      </a:cubicBezTo>
                      <a:cubicBezTo>
                        <a:pt x="147" y="4041"/>
                        <a:pt x="148" y="3908"/>
                        <a:pt x="149" y="3776"/>
                      </a:cubicBezTo>
                      <a:cubicBezTo>
                        <a:pt x="149" y="3645"/>
                        <a:pt x="150" y="3528"/>
                        <a:pt x="150" y="3401"/>
                      </a:cubicBezTo>
                      <a:cubicBezTo>
                        <a:pt x="150" y="3278"/>
                        <a:pt x="148" y="3165"/>
                        <a:pt x="147" y="3064"/>
                      </a:cubicBezTo>
                      <a:cubicBezTo>
                        <a:pt x="146" y="2961"/>
                        <a:pt x="146" y="2869"/>
                        <a:pt x="146" y="2785"/>
                      </a:cubicBezTo>
                      <a:cubicBezTo>
                        <a:pt x="146" y="2691"/>
                        <a:pt x="146" y="2606"/>
                        <a:pt x="146" y="2531"/>
                      </a:cubicBezTo>
                      <a:cubicBezTo>
                        <a:pt x="143" y="2383"/>
                        <a:pt x="142" y="2272"/>
                        <a:pt x="142" y="2198"/>
                      </a:cubicBezTo>
                      <a:lnTo>
                        <a:pt x="142" y="2084"/>
                      </a:lnTo>
                      <a:cubicBezTo>
                        <a:pt x="143" y="2048"/>
                        <a:pt x="143" y="2012"/>
                        <a:pt x="144" y="1977"/>
                      </a:cubicBezTo>
                      <a:cubicBezTo>
                        <a:pt x="147" y="1905"/>
                        <a:pt x="149" y="1832"/>
                        <a:pt x="151" y="1758"/>
                      </a:cubicBezTo>
                      <a:cubicBezTo>
                        <a:pt x="155" y="1685"/>
                        <a:pt x="158" y="1610"/>
                        <a:pt x="159" y="1534"/>
                      </a:cubicBezTo>
                      <a:cubicBezTo>
                        <a:pt x="160" y="1458"/>
                        <a:pt x="160" y="1379"/>
                        <a:pt x="160" y="1317"/>
                      </a:cubicBezTo>
                      <a:cubicBezTo>
                        <a:pt x="159" y="1183"/>
                        <a:pt x="158" y="1056"/>
                        <a:pt x="157" y="941"/>
                      </a:cubicBezTo>
                      <a:cubicBezTo>
                        <a:pt x="156" y="826"/>
                        <a:pt x="152" y="714"/>
                        <a:pt x="152" y="623"/>
                      </a:cubicBezTo>
                      <a:cubicBezTo>
                        <a:pt x="151" y="438"/>
                        <a:pt x="151" y="280"/>
                        <a:pt x="147" y="170"/>
                      </a:cubicBezTo>
                      <a:cubicBezTo>
                        <a:pt x="142" y="61"/>
                        <a:pt x="134" y="2"/>
                        <a:pt x="124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0"/>
                <p:cNvSpPr/>
                <p:nvPr/>
              </p:nvSpPr>
              <p:spPr>
                <a:xfrm>
                  <a:off x="1772011" y="2090433"/>
                  <a:ext cx="32133" cy="232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15135" extrusionOk="0">
                      <a:moveTo>
                        <a:pt x="134" y="0"/>
                      </a:moveTo>
                      <a:cubicBezTo>
                        <a:pt x="124" y="0"/>
                        <a:pt x="112" y="54"/>
                        <a:pt x="100" y="152"/>
                      </a:cubicBezTo>
                      <a:cubicBezTo>
                        <a:pt x="86" y="253"/>
                        <a:pt x="69" y="399"/>
                        <a:pt x="56" y="596"/>
                      </a:cubicBezTo>
                      <a:cubicBezTo>
                        <a:pt x="49" y="698"/>
                        <a:pt x="46" y="801"/>
                        <a:pt x="41" y="916"/>
                      </a:cubicBezTo>
                      <a:cubicBezTo>
                        <a:pt x="38" y="1032"/>
                        <a:pt x="35" y="1156"/>
                        <a:pt x="31" y="1288"/>
                      </a:cubicBezTo>
                      <a:cubicBezTo>
                        <a:pt x="29" y="1357"/>
                        <a:pt x="28" y="1416"/>
                        <a:pt x="25" y="1481"/>
                      </a:cubicBezTo>
                      <a:cubicBezTo>
                        <a:pt x="22" y="1545"/>
                        <a:pt x="18" y="1614"/>
                        <a:pt x="15" y="1687"/>
                      </a:cubicBezTo>
                      <a:cubicBezTo>
                        <a:pt x="10" y="1760"/>
                        <a:pt x="6" y="1837"/>
                        <a:pt x="3" y="1920"/>
                      </a:cubicBezTo>
                      <a:cubicBezTo>
                        <a:pt x="2" y="1961"/>
                        <a:pt x="0" y="2005"/>
                        <a:pt x="0" y="2047"/>
                      </a:cubicBezTo>
                      <a:lnTo>
                        <a:pt x="0" y="2172"/>
                      </a:lnTo>
                      <a:cubicBezTo>
                        <a:pt x="0" y="2252"/>
                        <a:pt x="2" y="2369"/>
                        <a:pt x="5" y="2513"/>
                      </a:cubicBezTo>
                      <a:cubicBezTo>
                        <a:pt x="6" y="2586"/>
                        <a:pt x="7" y="2664"/>
                        <a:pt x="7" y="2749"/>
                      </a:cubicBezTo>
                      <a:cubicBezTo>
                        <a:pt x="7" y="2844"/>
                        <a:pt x="8" y="2945"/>
                        <a:pt x="10" y="3050"/>
                      </a:cubicBezTo>
                      <a:cubicBezTo>
                        <a:pt x="12" y="3155"/>
                        <a:pt x="16" y="3265"/>
                        <a:pt x="17" y="3375"/>
                      </a:cubicBezTo>
                      <a:cubicBezTo>
                        <a:pt x="18" y="3484"/>
                        <a:pt x="18" y="3614"/>
                        <a:pt x="18" y="3741"/>
                      </a:cubicBezTo>
                      <a:cubicBezTo>
                        <a:pt x="18" y="3871"/>
                        <a:pt x="18" y="4006"/>
                        <a:pt x="19" y="4146"/>
                      </a:cubicBezTo>
                      <a:cubicBezTo>
                        <a:pt x="20" y="4287"/>
                        <a:pt x="21" y="4433"/>
                        <a:pt x="22" y="4584"/>
                      </a:cubicBezTo>
                      <a:cubicBezTo>
                        <a:pt x="25" y="4883"/>
                        <a:pt x="30" y="5202"/>
                        <a:pt x="34" y="5534"/>
                      </a:cubicBezTo>
                      <a:cubicBezTo>
                        <a:pt x="40" y="5866"/>
                        <a:pt x="47" y="6212"/>
                        <a:pt x="53" y="6566"/>
                      </a:cubicBezTo>
                      <a:cubicBezTo>
                        <a:pt x="54" y="6655"/>
                        <a:pt x="55" y="6744"/>
                        <a:pt x="57" y="6834"/>
                      </a:cubicBezTo>
                      <a:cubicBezTo>
                        <a:pt x="58" y="6923"/>
                        <a:pt x="58" y="7003"/>
                        <a:pt x="57" y="7093"/>
                      </a:cubicBezTo>
                      <a:cubicBezTo>
                        <a:pt x="55" y="7184"/>
                        <a:pt x="54" y="7274"/>
                        <a:pt x="52" y="7366"/>
                      </a:cubicBezTo>
                      <a:cubicBezTo>
                        <a:pt x="50" y="7459"/>
                        <a:pt x="52" y="7561"/>
                        <a:pt x="52" y="7650"/>
                      </a:cubicBezTo>
                      <a:cubicBezTo>
                        <a:pt x="53" y="7834"/>
                        <a:pt x="54" y="8018"/>
                        <a:pt x="56" y="8203"/>
                      </a:cubicBezTo>
                      <a:cubicBezTo>
                        <a:pt x="56" y="8395"/>
                        <a:pt x="69" y="8587"/>
                        <a:pt x="77" y="8764"/>
                      </a:cubicBezTo>
                      <a:cubicBezTo>
                        <a:pt x="82" y="8862"/>
                        <a:pt x="84" y="8956"/>
                        <a:pt x="84" y="9062"/>
                      </a:cubicBezTo>
                      <a:cubicBezTo>
                        <a:pt x="84" y="9163"/>
                        <a:pt x="84" y="9265"/>
                        <a:pt x="85" y="9366"/>
                      </a:cubicBezTo>
                      <a:cubicBezTo>
                        <a:pt x="86" y="9466"/>
                        <a:pt x="86" y="9567"/>
                        <a:pt x="86" y="9667"/>
                      </a:cubicBezTo>
                      <a:cubicBezTo>
                        <a:pt x="86" y="9763"/>
                        <a:pt x="84" y="9860"/>
                        <a:pt x="82" y="9960"/>
                      </a:cubicBezTo>
                      <a:cubicBezTo>
                        <a:pt x="80" y="10058"/>
                        <a:pt x="76" y="10159"/>
                        <a:pt x="76" y="10262"/>
                      </a:cubicBezTo>
                      <a:cubicBezTo>
                        <a:pt x="76" y="10366"/>
                        <a:pt x="77" y="10460"/>
                        <a:pt x="78" y="10558"/>
                      </a:cubicBezTo>
                      <a:cubicBezTo>
                        <a:pt x="81" y="10753"/>
                        <a:pt x="83" y="10945"/>
                        <a:pt x="84" y="11134"/>
                      </a:cubicBezTo>
                      <a:cubicBezTo>
                        <a:pt x="86" y="11324"/>
                        <a:pt x="92" y="11507"/>
                        <a:pt x="92" y="11682"/>
                      </a:cubicBezTo>
                      <a:cubicBezTo>
                        <a:pt x="92" y="11869"/>
                        <a:pt x="97" y="12047"/>
                        <a:pt x="101" y="12213"/>
                      </a:cubicBezTo>
                      <a:cubicBezTo>
                        <a:pt x="104" y="12381"/>
                        <a:pt x="101" y="12533"/>
                        <a:pt x="95" y="12693"/>
                      </a:cubicBezTo>
                      <a:cubicBezTo>
                        <a:pt x="93" y="12772"/>
                        <a:pt x="90" y="12852"/>
                        <a:pt x="88" y="12932"/>
                      </a:cubicBezTo>
                      <a:cubicBezTo>
                        <a:pt x="86" y="13013"/>
                        <a:pt x="86" y="13093"/>
                        <a:pt x="85" y="13166"/>
                      </a:cubicBezTo>
                      <a:cubicBezTo>
                        <a:pt x="84" y="13314"/>
                        <a:pt x="83" y="13456"/>
                        <a:pt x="83" y="13590"/>
                      </a:cubicBezTo>
                      <a:cubicBezTo>
                        <a:pt x="82" y="13658"/>
                        <a:pt x="82" y="13722"/>
                        <a:pt x="82" y="13788"/>
                      </a:cubicBezTo>
                      <a:cubicBezTo>
                        <a:pt x="82" y="13854"/>
                        <a:pt x="83" y="13918"/>
                        <a:pt x="84" y="13978"/>
                      </a:cubicBezTo>
                      <a:cubicBezTo>
                        <a:pt x="90" y="14216"/>
                        <a:pt x="93" y="14424"/>
                        <a:pt x="97" y="14595"/>
                      </a:cubicBezTo>
                      <a:cubicBezTo>
                        <a:pt x="103" y="14770"/>
                        <a:pt x="111" y="14902"/>
                        <a:pt x="120" y="14992"/>
                      </a:cubicBezTo>
                      <a:cubicBezTo>
                        <a:pt x="129" y="15083"/>
                        <a:pt x="139" y="15132"/>
                        <a:pt x="153" y="15134"/>
                      </a:cubicBezTo>
                      <a:cubicBezTo>
                        <a:pt x="154" y="15134"/>
                        <a:pt x="154" y="15134"/>
                        <a:pt x="154" y="15134"/>
                      </a:cubicBezTo>
                      <a:cubicBezTo>
                        <a:pt x="167" y="15134"/>
                        <a:pt x="179" y="15084"/>
                        <a:pt x="187" y="14991"/>
                      </a:cubicBezTo>
                      <a:cubicBezTo>
                        <a:pt x="195" y="14897"/>
                        <a:pt x="198" y="14759"/>
                        <a:pt x="200" y="14590"/>
                      </a:cubicBezTo>
                      <a:cubicBezTo>
                        <a:pt x="201" y="14547"/>
                        <a:pt x="201" y="14505"/>
                        <a:pt x="203" y="14457"/>
                      </a:cubicBezTo>
                      <a:cubicBezTo>
                        <a:pt x="204" y="14410"/>
                        <a:pt x="204" y="14355"/>
                        <a:pt x="204" y="14301"/>
                      </a:cubicBezTo>
                      <a:cubicBezTo>
                        <a:pt x="204" y="14194"/>
                        <a:pt x="201" y="14079"/>
                        <a:pt x="200" y="13960"/>
                      </a:cubicBezTo>
                      <a:cubicBezTo>
                        <a:pt x="199" y="13901"/>
                        <a:pt x="199" y="13840"/>
                        <a:pt x="199" y="13779"/>
                      </a:cubicBezTo>
                      <a:lnTo>
                        <a:pt x="199" y="13581"/>
                      </a:lnTo>
                      <a:lnTo>
                        <a:pt x="199" y="13150"/>
                      </a:lnTo>
                      <a:cubicBezTo>
                        <a:pt x="199" y="13073"/>
                        <a:pt x="198" y="13004"/>
                        <a:pt x="199" y="12929"/>
                      </a:cubicBezTo>
                      <a:cubicBezTo>
                        <a:pt x="200" y="12854"/>
                        <a:pt x="201" y="12777"/>
                        <a:pt x="204" y="12695"/>
                      </a:cubicBezTo>
                      <a:cubicBezTo>
                        <a:pt x="207" y="12533"/>
                        <a:pt x="208" y="12349"/>
                        <a:pt x="201" y="12173"/>
                      </a:cubicBezTo>
                      <a:cubicBezTo>
                        <a:pt x="197" y="11995"/>
                        <a:pt x="189" y="11827"/>
                        <a:pt x="188" y="11648"/>
                      </a:cubicBezTo>
                      <a:cubicBezTo>
                        <a:pt x="185" y="11462"/>
                        <a:pt x="178" y="11276"/>
                        <a:pt x="173" y="11091"/>
                      </a:cubicBezTo>
                      <a:cubicBezTo>
                        <a:pt x="171" y="10904"/>
                        <a:pt x="168" y="10712"/>
                        <a:pt x="163" y="10518"/>
                      </a:cubicBezTo>
                      <a:cubicBezTo>
                        <a:pt x="162" y="10420"/>
                        <a:pt x="160" y="10319"/>
                        <a:pt x="160" y="10228"/>
                      </a:cubicBezTo>
                      <a:cubicBezTo>
                        <a:pt x="161" y="10133"/>
                        <a:pt x="163" y="10037"/>
                        <a:pt x="166" y="9936"/>
                      </a:cubicBezTo>
                      <a:cubicBezTo>
                        <a:pt x="168" y="9835"/>
                        <a:pt x="170" y="9731"/>
                        <a:pt x="170" y="9624"/>
                      </a:cubicBezTo>
                      <a:lnTo>
                        <a:pt x="170" y="9321"/>
                      </a:lnTo>
                      <a:lnTo>
                        <a:pt x="170" y="9016"/>
                      </a:lnTo>
                      <a:lnTo>
                        <a:pt x="170" y="8940"/>
                      </a:lnTo>
                      <a:lnTo>
                        <a:pt x="169" y="8858"/>
                      </a:lnTo>
                      <a:cubicBezTo>
                        <a:pt x="168" y="8804"/>
                        <a:pt x="167" y="8752"/>
                        <a:pt x="165" y="8699"/>
                      </a:cubicBezTo>
                      <a:lnTo>
                        <a:pt x="154" y="8424"/>
                      </a:lnTo>
                      <a:cubicBezTo>
                        <a:pt x="152" y="8333"/>
                        <a:pt x="151" y="8253"/>
                        <a:pt x="152" y="8157"/>
                      </a:cubicBezTo>
                      <a:cubicBezTo>
                        <a:pt x="153" y="7972"/>
                        <a:pt x="153" y="7789"/>
                        <a:pt x="154" y="7605"/>
                      </a:cubicBezTo>
                      <a:cubicBezTo>
                        <a:pt x="154" y="7431"/>
                        <a:pt x="161" y="7260"/>
                        <a:pt x="167" y="7072"/>
                      </a:cubicBezTo>
                      <a:cubicBezTo>
                        <a:pt x="169" y="6980"/>
                        <a:pt x="169" y="6878"/>
                        <a:pt x="169" y="6792"/>
                      </a:cubicBezTo>
                      <a:cubicBezTo>
                        <a:pt x="168" y="6703"/>
                        <a:pt x="167" y="6615"/>
                        <a:pt x="167" y="6526"/>
                      </a:cubicBezTo>
                      <a:cubicBezTo>
                        <a:pt x="166" y="6174"/>
                        <a:pt x="162" y="5832"/>
                        <a:pt x="160" y="5502"/>
                      </a:cubicBezTo>
                      <a:cubicBezTo>
                        <a:pt x="159" y="5173"/>
                        <a:pt x="158" y="4858"/>
                        <a:pt x="159" y="4560"/>
                      </a:cubicBezTo>
                      <a:cubicBezTo>
                        <a:pt x="159" y="4411"/>
                        <a:pt x="158" y="4267"/>
                        <a:pt x="159" y="4128"/>
                      </a:cubicBezTo>
                      <a:cubicBezTo>
                        <a:pt x="159" y="3990"/>
                        <a:pt x="160" y="3858"/>
                        <a:pt x="161" y="3728"/>
                      </a:cubicBezTo>
                      <a:cubicBezTo>
                        <a:pt x="162" y="3598"/>
                        <a:pt x="163" y="3482"/>
                        <a:pt x="163" y="3358"/>
                      </a:cubicBezTo>
                      <a:cubicBezTo>
                        <a:pt x="163" y="3236"/>
                        <a:pt x="161" y="3125"/>
                        <a:pt x="159" y="3023"/>
                      </a:cubicBezTo>
                      <a:cubicBezTo>
                        <a:pt x="158" y="2923"/>
                        <a:pt x="158" y="2831"/>
                        <a:pt x="158" y="2748"/>
                      </a:cubicBezTo>
                      <a:cubicBezTo>
                        <a:pt x="159" y="2655"/>
                        <a:pt x="158" y="2573"/>
                        <a:pt x="158" y="2499"/>
                      </a:cubicBezTo>
                      <a:cubicBezTo>
                        <a:pt x="156" y="2351"/>
                        <a:pt x="154" y="2242"/>
                        <a:pt x="154" y="2169"/>
                      </a:cubicBezTo>
                      <a:lnTo>
                        <a:pt x="154" y="2057"/>
                      </a:lnTo>
                      <a:cubicBezTo>
                        <a:pt x="156" y="2021"/>
                        <a:pt x="156" y="1987"/>
                        <a:pt x="157" y="1952"/>
                      </a:cubicBezTo>
                      <a:cubicBezTo>
                        <a:pt x="159" y="1880"/>
                        <a:pt x="161" y="1809"/>
                        <a:pt x="165" y="1736"/>
                      </a:cubicBezTo>
                      <a:cubicBezTo>
                        <a:pt x="168" y="1662"/>
                        <a:pt x="170" y="1590"/>
                        <a:pt x="172" y="1514"/>
                      </a:cubicBezTo>
                      <a:cubicBezTo>
                        <a:pt x="173" y="1439"/>
                        <a:pt x="173" y="1361"/>
                        <a:pt x="173" y="1299"/>
                      </a:cubicBezTo>
                      <a:cubicBezTo>
                        <a:pt x="172" y="1167"/>
                        <a:pt x="171" y="1042"/>
                        <a:pt x="170" y="929"/>
                      </a:cubicBezTo>
                      <a:cubicBezTo>
                        <a:pt x="169" y="815"/>
                        <a:pt x="165" y="704"/>
                        <a:pt x="165" y="616"/>
                      </a:cubicBezTo>
                      <a:cubicBezTo>
                        <a:pt x="163" y="431"/>
                        <a:pt x="165" y="276"/>
                        <a:pt x="159" y="168"/>
                      </a:cubicBezTo>
                      <a:cubicBezTo>
                        <a:pt x="154" y="60"/>
                        <a:pt x="146" y="2"/>
                        <a:pt x="134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40"/>
                <p:cNvSpPr/>
                <p:nvPr/>
              </p:nvSpPr>
              <p:spPr>
                <a:xfrm>
                  <a:off x="1151811" y="2090433"/>
                  <a:ext cx="31825" cy="232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5135" extrusionOk="0">
                      <a:moveTo>
                        <a:pt x="134" y="0"/>
                      </a:moveTo>
                      <a:cubicBezTo>
                        <a:pt x="124" y="0"/>
                        <a:pt x="112" y="54"/>
                        <a:pt x="99" y="152"/>
                      </a:cubicBezTo>
                      <a:cubicBezTo>
                        <a:pt x="86" y="253"/>
                        <a:pt x="68" y="399"/>
                        <a:pt x="56" y="596"/>
                      </a:cubicBezTo>
                      <a:cubicBezTo>
                        <a:pt x="49" y="698"/>
                        <a:pt x="46" y="801"/>
                        <a:pt x="41" y="916"/>
                      </a:cubicBezTo>
                      <a:cubicBezTo>
                        <a:pt x="37" y="1032"/>
                        <a:pt x="34" y="1156"/>
                        <a:pt x="30" y="1288"/>
                      </a:cubicBezTo>
                      <a:cubicBezTo>
                        <a:pt x="29" y="1357"/>
                        <a:pt x="28" y="1416"/>
                        <a:pt x="25" y="1481"/>
                      </a:cubicBezTo>
                      <a:cubicBezTo>
                        <a:pt x="21" y="1545"/>
                        <a:pt x="18" y="1614"/>
                        <a:pt x="14" y="1687"/>
                      </a:cubicBezTo>
                      <a:cubicBezTo>
                        <a:pt x="10" y="1760"/>
                        <a:pt x="6" y="1837"/>
                        <a:pt x="3" y="1920"/>
                      </a:cubicBezTo>
                      <a:cubicBezTo>
                        <a:pt x="1" y="1961"/>
                        <a:pt x="0" y="2005"/>
                        <a:pt x="0" y="2047"/>
                      </a:cubicBezTo>
                      <a:lnTo>
                        <a:pt x="0" y="2172"/>
                      </a:lnTo>
                      <a:cubicBezTo>
                        <a:pt x="0" y="2252"/>
                        <a:pt x="2" y="2369"/>
                        <a:pt x="3" y="2513"/>
                      </a:cubicBezTo>
                      <a:cubicBezTo>
                        <a:pt x="5" y="2586"/>
                        <a:pt x="6" y="2664"/>
                        <a:pt x="6" y="2749"/>
                      </a:cubicBezTo>
                      <a:cubicBezTo>
                        <a:pt x="6" y="2844"/>
                        <a:pt x="8" y="2945"/>
                        <a:pt x="10" y="3050"/>
                      </a:cubicBezTo>
                      <a:cubicBezTo>
                        <a:pt x="12" y="3155"/>
                        <a:pt x="16" y="3265"/>
                        <a:pt x="17" y="3375"/>
                      </a:cubicBezTo>
                      <a:cubicBezTo>
                        <a:pt x="18" y="3484"/>
                        <a:pt x="18" y="3614"/>
                        <a:pt x="18" y="3741"/>
                      </a:cubicBezTo>
                      <a:cubicBezTo>
                        <a:pt x="17" y="3871"/>
                        <a:pt x="18" y="4006"/>
                        <a:pt x="19" y="4146"/>
                      </a:cubicBezTo>
                      <a:cubicBezTo>
                        <a:pt x="20" y="4287"/>
                        <a:pt x="21" y="4433"/>
                        <a:pt x="22" y="4584"/>
                      </a:cubicBezTo>
                      <a:cubicBezTo>
                        <a:pt x="25" y="4883"/>
                        <a:pt x="29" y="5202"/>
                        <a:pt x="34" y="5534"/>
                      </a:cubicBezTo>
                      <a:cubicBezTo>
                        <a:pt x="40" y="5866"/>
                        <a:pt x="47" y="6212"/>
                        <a:pt x="53" y="6566"/>
                      </a:cubicBezTo>
                      <a:cubicBezTo>
                        <a:pt x="54" y="6655"/>
                        <a:pt x="55" y="6744"/>
                        <a:pt x="57" y="6834"/>
                      </a:cubicBezTo>
                      <a:cubicBezTo>
                        <a:pt x="58" y="6923"/>
                        <a:pt x="58" y="7003"/>
                        <a:pt x="57" y="7093"/>
                      </a:cubicBezTo>
                      <a:cubicBezTo>
                        <a:pt x="55" y="7184"/>
                        <a:pt x="54" y="7274"/>
                        <a:pt x="52" y="7366"/>
                      </a:cubicBezTo>
                      <a:cubicBezTo>
                        <a:pt x="49" y="7459"/>
                        <a:pt x="52" y="7561"/>
                        <a:pt x="52" y="7650"/>
                      </a:cubicBezTo>
                      <a:cubicBezTo>
                        <a:pt x="53" y="7834"/>
                        <a:pt x="54" y="8018"/>
                        <a:pt x="55" y="8203"/>
                      </a:cubicBezTo>
                      <a:cubicBezTo>
                        <a:pt x="56" y="8395"/>
                        <a:pt x="69" y="8587"/>
                        <a:pt x="77" y="8764"/>
                      </a:cubicBezTo>
                      <a:cubicBezTo>
                        <a:pt x="82" y="8862"/>
                        <a:pt x="83" y="8956"/>
                        <a:pt x="83" y="9062"/>
                      </a:cubicBezTo>
                      <a:cubicBezTo>
                        <a:pt x="83" y="9163"/>
                        <a:pt x="84" y="9265"/>
                        <a:pt x="85" y="9366"/>
                      </a:cubicBezTo>
                      <a:cubicBezTo>
                        <a:pt x="85" y="9466"/>
                        <a:pt x="86" y="9567"/>
                        <a:pt x="86" y="9667"/>
                      </a:cubicBezTo>
                      <a:cubicBezTo>
                        <a:pt x="86" y="9763"/>
                        <a:pt x="84" y="9860"/>
                        <a:pt x="81" y="9960"/>
                      </a:cubicBezTo>
                      <a:cubicBezTo>
                        <a:pt x="78" y="10058"/>
                        <a:pt x="75" y="10159"/>
                        <a:pt x="75" y="10262"/>
                      </a:cubicBezTo>
                      <a:cubicBezTo>
                        <a:pt x="75" y="10366"/>
                        <a:pt x="77" y="10460"/>
                        <a:pt x="78" y="10558"/>
                      </a:cubicBezTo>
                      <a:cubicBezTo>
                        <a:pt x="81" y="10753"/>
                        <a:pt x="82" y="10945"/>
                        <a:pt x="84" y="11134"/>
                      </a:cubicBezTo>
                      <a:cubicBezTo>
                        <a:pt x="86" y="11324"/>
                        <a:pt x="92" y="11507"/>
                        <a:pt x="92" y="11682"/>
                      </a:cubicBezTo>
                      <a:cubicBezTo>
                        <a:pt x="92" y="11869"/>
                        <a:pt x="96" y="12047"/>
                        <a:pt x="100" y="12213"/>
                      </a:cubicBezTo>
                      <a:cubicBezTo>
                        <a:pt x="104" y="12381"/>
                        <a:pt x="100" y="12533"/>
                        <a:pt x="95" y="12693"/>
                      </a:cubicBezTo>
                      <a:cubicBezTo>
                        <a:pt x="92" y="12772"/>
                        <a:pt x="90" y="12852"/>
                        <a:pt x="87" y="12932"/>
                      </a:cubicBezTo>
                      <a:cubicBezTo>
                        <a:pt x="86" y="13013"/>
                        <a:pt x="86" y="13093"/>
                        <a:pt x="85" y="13166"/>
                      </a:cubicBezTo>
                      <a:cubicBezTo>
                        <a:pt x="84" y="13314"/>
                        <a:pt x="83" y="13456"/>
                        <a:pt x="82" y="13590"/>
                      </a:cubicBezTo>
                      <a:cubicBezTo>
                        <a:pt x="82" y="13658"/>
                        <a:pt x="82" y="13724"/>
                        <a:pt x="82" y="13788"/>
                      </a:cubicBezTo>
                      <a:cubicBezTo>
                        <a:pt x="82" y="13854"/>
                        <a:pt x="83" y="13918"/>
                        <a:pt x="84" y="13978"/>
                      </a:cubicBezTo>
                      <a:cubicBezTo>
                        <a:pt x="88" y="14216"/>
                        <a:pt x="93" y="14424"/>
                        <a:pt x="96" y="14595"/>
                      </a:cubicBezTo>
                      <a:cubicBezTo>
                        <a:pt x="102" y="14770"/>
                        <a:pt x="111" y="14902"/>
                        <a:pt x="120" y="14992"/>
                      </a:cubicBezTo>
                      <a:cubicBezTo>
                        <a:pt x="129" y="15083"/>
                        <a:pt x="139" y="15132"/>
                        <a:pt x="152" y="15134"/>
                      </a:cubicBezTo>
                      <a:cubicBezTo>
                        <a:pt x="152" y="15134"/>
                        <a:pt x="153" y="15134"/>
                        <a:pt x="153" y="15134"/>
                      </a:cubicBezTo>
                      <a:cubicBezTo>
                        <a:pt x="166" y="15134"/>
                        <a:pt x="179" y="15084"/>
                        <a:pt x="187" y="14991"/>
                      </a:cubicBezTo>
                      <a:cubicBezTo>
                        <a:pt x="195" y="14897"/>
                        <a:pt x="197" y="14759"/>
                        <a:pt x="199" y="14590"/>
                      </a:cubicBezTo>
                      <a:cubicBezTo>
                        <a:pt x="200" y="14547"/>
                        <a:pt x="200" y="14505"/>
                        <a:pt x="201" y="14457"/>
                      </a:cubicBezTo>
                      <a:cubicBezTo>
                        <a:pt x="203" y="14410"/>
                        <a:pt x="203" y="14355"/>
                        <a:pt x="203" y="14301"/>
                      </a:cubicBezTo>
                      <a:cubicBezTo>
                        <a:pt x="203" y="14194"/>
                        <a:pt x="201" y="14079"/>
                        <a:pt x="199" y="13960"/>
                      </a:cubicBezTo>
                      <a:cubicBezTo>
                        <a:pt x="199" y="13901"/>
                        <a:pt x="198" y="13840"/>
                        <a:pt x="198" y="13779"/>
                      </a:cubicBezTo>
                      <a:lnTo>
                        <a:pt x="198" y="13581"/>
                      </a:lnTo>
                      <a:lnTo>
                        <a:pt x="198" y="13150"/>
                      </a:lnTo>
                      <a:cubicBezTo>
                        <a:pt x="198" y="13073"/>
                        <a:pt x="197" y="13004"/>
                        <a:pt x="198" y="12929"/>
                      </a:cubicBezTo>
                      <a:cubicBezTo>
                        <a:pt x="199" y="12854"/>
                        <a:pt x="201" y="12777"/>
                        <a:pt x="203" y="12695"/>
                      </a:cubicBezTo>
                      <a:cubicBezTo>
                        <a:pt x="207" y="12533"/>
                        <a:pt x="207" y="12349"/>
                        <a:pt x="201" y="12173"/>
                      </a:cubicBezTo>
                      <a:cubicBezTo>
                        <a:pt x="197" y="11995"/>
                        <a:pt x="189" y="11827"/>
                        <a:pt x="187" y="11648"/>
                      </a:cubicBezTo>
                      <a:cubicBezTo>
                        <a:pt x="185" y="11462"/>
                        <a:pt x="177" y="11276"/>
                        <a:pt x="173" y="11091"/>
                      </a:cubicBezTo>
                      <a:cubicBezTo>
                        <a:pt x="170" y="10904"/>
                        <a:pt x="167" y="10712"/>
                        <a:pt x="163" y="10518"/>
                      </a:cubicBezTo>
                      <a:cubicBezTo>
                        <a:pt x="162" y="10420"/>
                        <a:pt x="160" y="10319"/>
                        <a:pt x="160" y="10228"/>
                      </a:cubicBezTo>
                      <a:cubicBezTo>
                        <a:pt x="160" y="10133"/>
                        <a:pt x="163" y="10037"/>
                        <a:pt x="166" y="9936"/>
                      </a:cubicBezTo>
                      <a:cubicBezTo>
                        <a:pt x="168" y="9835"/>
                        <a:pt x="170" y="9731"/>
                        <a:pt x="169" y="9624"/>
                      </a:cubicBezTo>
                      <a:lnTo>
                        <a:pt x="169" y="9321"/>
                      </a:lnTo>
                      <a:lnTo>
                        <a:pt x="169" y="9016"/>
                      </a:lnTo>
                      <a:lnTo>
                        <a:pt x="169" y="8940"/>
                      </a:lnTo>
                      <a:lnTo>
                        <a:pt x="168" y="8858"/>
                      </a:lnTo>
                      <a:cubicBezTo>
                        <a:pt x="168" y="8804"/>
                        <a:pt x="166" y="8752"/>
                        <a:pt x="165" y="8699"/>
                      </a:cubicBezTo>
                      <a:lnTo>
                        <a:pt x="154" y="8424"/>
                      </a:lnTo>
                      <a:cubicBezTo>
                        <a:pt x="151" y="8333"/>
                        <a:pt x="150" y="8253"/>
                        <a:pt x="151" y="8157"/>
                      </a:cubicBezTo>
                      <a:cubicBezTo>
                        <a:pt x="152" y="7972"/>
                        <a:pt x="153" y="7789"/>
                        <a:pt x="154" y="7605"/>
                      </a:cubicBezTo>
                      <a:cubicBezTo>
                        <a:pt x="153" y="7431"/>
                        <a:pt x="161" y="7260"/>
                        <a:pt x="166" y="7072"/>
                      </a:cubicBezTo>
                      <a:cubicBezTo>
                        <a:pt x="168" y="6980"/>
                        <a:pt x="169" y="6878"/>
                        <a:pt x="168" y="6792"/>
                      </a:cubicBezTo>
                      <a:cubicBezTo>
                        <a:pt x="167" y="6703"/>
                        <a:pt x="167" y="6615"/>
                        <a:pt x="167" y="6526"/>
                      </a:cubicBezTo>
                      <a:cubicBezTo>
                        <a:pt x="166" y="6174"/>
                        <a:pt x="162" y="5832"/>
                        <a:pt x="159" y="5502"/>
                      </a:cubicBezTo>
                      <a:cubicBezTo>
                        <a:pt x="159" y="5173"/>
                        <a:pt x="157" y="4858"/>
                        <a:pt x="158" y="4560"/>
                      </a:cubicBezTo>
                      <a:cubicBezTo>
                        <a:pt x="158" y="4411"/>
                        <a:pt x="157" y="4267"/>
                        <a:pt x="158" y="4128"/>
                      </a:cubicBezTo>
                      <a:cubicBezTo>
                        <a:pt x="159" y="3990"/>
                        <a:pt x="160" y="3858"/>
                        <a:pt x="161" y="3728"/>
                      </a:cubicBezTo>
                      <a:cubicBezTo>
                        <a:pt x="161" y="3598"/>
                        <a:pt x="162" y="3482"/>
                        <a:pt x="162" y="3358"/>
                      </a:cubicBezTo>
                      <a:cubicBezTo>
                        <a:pt x="162" y="3236"/>
                        <a:pt x="160" y="3125"/>
                        <a:pt x="159" y="3023"/>
                      </a:cubicBezTo>
                      <a:cubicBezTo>
                        <a:pt x="157" y="2923"/>
                        <a:pt x="157" y="2831"/>
                        <a:pt x="157" y="2748"/>
                      </a:cubicBezTo>
                      <a:cubicBezTo>
                        <a:pt x="158" y="2655"/>
                        <a:pt x="157" y="2573"/>
                        <a:pt x="157" y="2499"/>
                      </a:cubicBezTo>
                      <a:cubicBezTo>
                        <a:pt x="156" y="2351"/>
                        <a:pt x="154" y="2242"/>
                        <a:pt x="154" y="2169"/>
                      </a:cubicBezTo>
                      <a:lnTo>
                        <a:pt x="154" y="2057"/>
                      </a:lnTo>
                      <a:cubicBezTo>
                        <a:pt x="154" y="2021"/>
                        <a:pt x="156" y="1987"/>
                        <a:pt x="157" y="1952"/>
                      </a:cubicBezTo>
                      <a:cubicBezTo>
                        <a:pt x="159" y="1880"/>
                        <a:pt x="161" y="1809"/>
                        <a:pt x="165" y="1736"/>
                      </a:cubicBezTo>
                      <a:cubicBezTo>
                        <a:pt x="167" y="1662"/>
                        <a:pt x="170" y="1590"/>
                        <a:pt x="172" y="1514"/>
                      </a:cubicBezTo>
                      <a:cubicBezTo>
                        <a:pt x="173" y="1439"/>
                        <a:pt x="173" y="1361"/>
                        <a:pt x="173" y="1299"/>
                      </a:cubicBezTo>
                      <a:cubicBezTo>
                        <a:pt x="172" y="1167"/>
                        <a:pt x="171" y="1042"/>
                        <a:pt x="170" y="929"/>
                      </a:cubicBezTo>
                      <a:cubicBezTo>
                        <a:pt x="169" y="815"/>
                        <a:pt x="165" y="704"/>
                        <a:pt x="165" y="616"/>
                      </a:cubicBezTo>
                      <a:cubicBezTo>
                        <a:pt x="163" y="431"/>
                        <a:pt x="163" y="276"/>
                        <a:pt x="159" y="168"/>
                      </a:cubicBezTo>
                      <a:cubicBezTo>
                        <a:pt x="154" y="60"/>
                        <a:pt x="145" y="2"/>
                        <a:pt x="134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BF54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40"/>
                <p:cNvSpPr/>
                <p:nvPr/>
              </p:nvSpPr>
              <p:spPr>
                <a:xfrm>
                  <a:off x="662351" y="3082112"/>
                  <a:ext cx="446819" cy="39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1" h="2933" extrusionOk="0">
                      <a:moveTo>
                        <a:pt x="1782" y="0"/>
                      </a:moveTo>
                      <a:cubicBezTo>
                        <a:pt x="1253" y="0"/>
                        <a:pt x="730" y="272"/>
                        <a:pt x="411" y="690"/>
                      </a:cubicBezTo>
                      <a:cubicBezTo>
                        <a:pt x="43" y="1170"/>
                        <a:pt x="1" y="1812"/>
                        <a:pt x="354" y="2313"/>
                      </a:cubicBezTo>
                      <a:cubicBezTo>
                        <a:pt x="623" y="2695"/>
                        <a:pt x="1036" y="2933"/>
                        <a:pt x="1474" y="2933"/>
                      </a:cubicBezTo>
                      <a:cubicBezTo>
                        <a:pt x="1637" y="2933"/>
                        <a:pt x="1803" y="2900"/>
                        <a:pt x="1967" y="2830"/>
                      </a:cubicBezTo>
                      <a:cubicBezTo>
                        <a:pt x="2586" y="2565"/>
                        <a:pt x="2961" y="1871"/>
                        <a:pt x="2708" y="1223"/>
                      </a:cubicBezTo>
                      <a:cubicBezTo>
                        <a:pt x="2702" y="1207"/>
                        <a:pt x="2689" y="1200"/>
                        <a:pt x="2676" y="1200"/>
                      </a:cubicBezTo>
                      <a:cubicBezTo>
                        <a:pt x="2656" y="1200"/>
                        <a:pt x="2637" y="1215"/>
                        <a:pt x="2643" y="1240"/>
                      </a:cubicBezTo>
                      <a:lnTo>
                        <a:pt x="2643" y="1239"/>
                      </a:lnTo>
                      <a:lnTo>
                        <a:pt x="2643" y="1239"/>
                      </a:lnTo>
                      <a:cubicBezTo>
                        <a:pt x="2771" y="1763"/>
                        <a:pt x="2546" y="2314"/>
                        <a:pt x="2092" y="2604"/>
                      </a:cubicBezTo>
                      <a:cubicBezTo>
                        <a:pt x="1893" y="2731"/>
                        <a:pt x="1675" y="2792"/>
                        <a:pt x="1459" y="2792"/>
                      </a:cubicBezTo>
                      <a:cubicBezTo>
                        <a:pt x="1154" y="2792"/>
                        <a:pt x="854" y="2670"/>
                        <a:pt x="619" y="2437"/>
                      </a:cubicBezTo>
                      <a:cubicBezTo>
                        <a:pt x="213" y="2037"/>
                        <a:pt x="106" y="1456"/>
                        <a:pt x="382" y="952"/>
                      </a:cubicBezTo>
                      <a:cubicBezTo>
                        <a:pt x="642" y="477"/>
                        <a:pt x="1158" y="169"/>
                        <a:pt x="1696" y="146"/>
                      </a:cubicBezTo>
                      <a:cubicBezTo>
                        <a:pt x="1717" y="145"/>
                        <a:pt x="1737" y="144"/>
                        <a:pt x="1757" y="144"/>
                      </a:cubicBezTo>
                      <a:cubicBezTo>
                        <a:pt x="2095" y="144"/>
                        <a:pt x="2416" y="268"/>
                        <a:pt x="2652" y="517"/>
                      </a:cubicBezTo>
                      <a:cubicBezTo>
                        <a:pt x="2907" y="785"/>
                        <a:pt x="2988" y="1136"/>
                        <a:pt x="2871" y="1487"/>
                      </a:cubicBezTo>
                      <a:cubicBezTo>
                        <a:pt x="2853" y="1540"/>
                        <a:pt x="2904" y="1583"/>
                        <a:pt x="2951" y="1583"/>
                      </a:cubicBezTo>
                      <a:cubicBezTo>
                        <a:pt x="2975" y="1583"/>
                        <a:pt x="2997" y="1572"/>
                        <a:pt x="3009" y="1545"/>
                      </a:cubicBezTo>
                      <a:cubicBezTo>
                        <a:pt x="3310" y="858"/>
                        <a:pt x="2717" y="141"/>
                        <a:pt x="2041" y="23"/>
                      </a:cubicBezTo>
                      <a:cubicBezTo>
                        <a:pt x="1955" y="7"/>
                        <a:pt x="1868" y="0"/>
                        <a:pt x="1782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 w="9525" cap="flat" cmpd="sng">
                  <a:solidFill>
                    <a:srgbClr val="EEEEE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40"/>
                <p:cNvSpPr/>
                <p:nvPr/>
              </p:nvSpPr>
              <p:spPr>
                <a:xfrm rot="587999">
                  <a:off x="4814451" y="3849117"/>
                  <a:ext cx="78708" cy="595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802" extrusionOk="0">
                      <a:moveTo>
                        <a:pt x="73" y="0"/>
                      </a:moveTo>
                      <a:cubicBezTo>
                        <a:pt x="61" y="0"/>
                        <a:pt x="48" y="6"/>
                        <a:pt x="41" y="18"/>
                      </a:cubicBezTo>
                      <a:cubicBezTo>
                        <a:pt x="14" y="66"/>
                        <a:pt x="16" y="135"/>
                        <a:pt x="12" y="188"/>
                      </a:cubicBezTo>
                      <a:cubicBezTo>
                        <a:pt x="6" y="315"/>
                        <a:pt x="1" y="441"/>
                        <a:pt x="1" y="569"/>
                      </a:cubicBezTo>
                      <a:cubicBezTo>
                        <a:pt x="0" y="871"/>
                        <a:pt x="7" y="1185"/>
                        <a:pt x="91" y="1477"/>
                      </a:cubicBezTo>
                      <a:cubicBezTo>
                        <a:pt x="138" y="1640"/>
                        <a:pt x="235" y="1801"/>
                        <a:pt x="393" y="1801"/>
                      </a:cubicBezTo>
                      <a:cubicBezTo>
                        <a:pt x="430" y="1801"/>
                        <a:pt x="471" y="1792"/>
                        <a:pt x="516" y="1772"/>
                      </a:cubicBezTo>
                      <a:cubicBezTo>
                        <a:pt x="836" y="1627"/>
                        <a:pt x="730" y="1243"/>
                        <a:pt x="623" y="987"/>
                      </a:cubicBezTo>
                      <a:cubicBezTo>
                        <a:pt x="543" y="795"/>
                        <a:pt x="436" y="615"/>
                        <a:pt x="327" y="438"/>
                      </a:cubicBezTo>
                      <a:cubicBezTo>
                        <a:pt x="286" y="374"/>
                        <a:pt x="245" y="311"/>
                        <a:pt x="204" y="249"/>
                      </a:cubicBezTo>
                      <a:cubicBezTo>
                        <a:pt x="189" y="225"/>
                        <a:pt x="170" y="204"/>
                        <a:pt x="148" y="187"/>
                      </a:cubicBezTo>
                      <a:cubicBezTo>
                        <a:pt x="134" y="175"/>
                        <a:pt x="128" y="167"/>
                        <a:pt x="128" y="167"/>
                      </a:cubicBezTo>
                      <a:lnTo>
                        <a:pt x="128" y="167"/>
                      </a:lnTo>
                      <a:cubicBezTo>
                        <a:pt x="128" y="167"/>
                        <a:pt x="129" y="169"/>
                        <a:pt x="130" y="174"/>
                      </a:cubicBezTo>
                      <a:lnTo>
                        <a:pt x="130" y="174"/>
                      </a:lnTo>
                      <a:cubicBezTo>
                        <a:pt x="126" y="164"/>
                        <a:pt x="117" y="157"/>
                        <a:pt x="106" y="154"/>
                      </a:cubicBezTo>
                      <a:cubicBezTo>
                        <a:pt x="107" y="130"/>
                        <a:pt x="107" y="108"/>
                        <a:pt x="107" y="84"/>
                      </a:cubicBezTo>
                      <a:cubicBezTo>
                        <a:pt x="106" y="68"/>
                        <a:pt x="105" y="52"/>
                        <a:pt x="103" y="36"/>
                      </a:cubicBezTo>
                      <a:cubicBezTo>
                        <a:pt x="107" y="13"/>
                        <a:pt x="90" y="0"/>
                        <a:pt x="7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8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40"/>
                <p:cNvSpPr/>
                <p:nvPr/>
              </p:nvSpPr>
              <p:spPr>
                <a:xfrm rot="235427">
                  <a:off x="538100" y="2037291"/>
                  <a:ext cx="78708" cy="59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802" extrusionOk="0">
                      <a:moveTo>
                        <a:pt x="73" y="0"/>
                      </a:moveTo>
                      <a:cubicBezTo>
                        <a:pt x="61" y="0"/>
                        <a:pt x="48" y="6"/>
                        <a:pt x="41" y="18"/>
                      </a:cubicBezTo>
                      <a:cubicBezTo>
                        <a:pt x="14" y="66"/>
                        <a:pt x="16" y="135"/>
                        <a:pt x="12" y="188"/>
                      </a:cubicBezTo>
                      <a:cubicBezTo>
                        <a:pt x="6" y="315"/>
                        <a:pt x="1" y="441"/>
                        <a:pt x="1" y="569"/>
                      </a:cubicBezTo>
                      <a:cubicBezTo>
                        <a:pt x="0" y="871"/>
                        <a:pt x="7" y="1185"/>
                        <a:pt x="91" y="1477"/>
                      </a:cubicBezTo>
                      <a:cubicBezTo>
                        <a:pt x="138" y="1640"/>
                        <a:pt x="235" y="1801"/>
                        <a:pt x="393" y="1801"/>
                      </a:cubicBezTo>
                      <a:cubicBezTo>
                        <a:pt x="430" y="1801"/>
                        <a:pt x="471" y="1792"/>
                        <a:pt x="516" y="1772"/>
                      </a:cubicBezTo>
                      <a:cubicBezTo>
                        <a:pt x="836" y="1627"/>
                        <a:pt x="730" y="1243"/>
                        <a:pt x="623" y="987"/>
                      </a:cubicBezTo>
                      <a:cubicBezTo>
                        <a:pt x="543" y="795"/>
                        <a:pt x="436" y="615"/>
                        <a:pt x="327" y="438"/>
                      </a:cubicBezTo>
                      <a:cubicBezTo>
                        <a:pt x="286" y="374"/>
                        <a:pt x="245" y="311"/>
                        <a:pt x="204" y="249"/>
                      </a:cubicBezTo>
                      <a:cubicBezTo>
                        <a:pt x="189" y="225"/>
                        <a:pt x="170" y="204"/>
                        <a:pt x="148" y="187"/>
                      </a:cubicBezTo>
                      <a:cubicBezTo>
                        <a:pt x="134" y="175"/>
                        <a:pt x="128" y="167"/>
                        <a:pt x="128" y="167"/>
                      </a:cubicBezTo>
                      <a:lnTo>
                        <a:pt x="128" y="167"/>
                      </a:lnTo>
                      <a:cubicBezTo>
                        <a:pt x="128" y="167"/>
                        <a:pt x="129" y="169"/>
                        <a:pt x="130" y="174"/>
                      </a:cubicBezTo>
                      <a:lnTo>
                        <a:pt x="130" y="174"/>
                      </a:lnTo>
                      <a:cubicBezTo>
                        <a:pt x="126" y="164"/>
                        <a:pt x="117" y="157"/>
                        <a:pt x="106" y="154"/>
                      </a:cubicBezTo>
                      <a:cubicBezTo>
                        <a:pt x="107" y="130"/>
                        <a:pt x="107" y="108"/>
                        <a:pt x="107" y="84"/>
                      </a:cubicBezTo>
                      <a:cubicBezTo>
                        <a:pt x="106" y="68"/>
                        <a:pt x="105" y="52"/>
                        <a:pt x="103" y="36"/>
                      </a:cubicBezTo>
                      <a:cubicBezTo>
                        <a:pt x="107" y="13"/>
                        <a:pt x="90" y="0"/>
                        <a:pt x="7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8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40"/>
                <p:cNvSpPr/>
                <p:nvPr/>
              </p:nvSpPr>
              <p:spPr>
                <a:xfrm rot="932151">
                  <a:off x="493537" y="4145363"/>
                  <a:ext cx="1028708" cy="411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639" extrusionOk="0">
                      <a:moveTo>
                        <a:pt x="3" y="1"/>
                      </a:move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18" y="145"/>
                        <a:pt x="50" y="293"/>
                        <a:pt x="128" y="415"/>
                      </a:cubicBezTo>
                      <a:cubicBezTo>
                        <a:pt x="213" y="548"/>
                        <a:pt x="347" y="615"/>
                        <a:pt x="502" y="633"/>
                      </a:cubicBezTo>
                      <a:cubicBezTo>
                        <a:pt x="533" y="637"/>
                        <a:pt x="564" y="638"/>
                        <a:pt x="595" y="638"/>
                      </a:cubicBezTo>
                      <a:cubicBezTo>
                        <a:pt x="737" y="638"/>
                        <a:pt x="881" y="605"/>
                        <a:pt x="1017" y="575"/>
                      </a:cubicBezTo>
                      <a:cubicBezTo>
                        <a:pt x="1200" y="534"/>
                        <a:pt x="1397" y="477"/>
                        <a:pt x="1556" y="373"/>
                      </a:cubicBezTo>
                      <a:cubicBezTo>
                        <a:pt x="1597" y="347"/>
                        <a:pt x="1574" y="292"/>
                        <a:pt x="1530" y="292"/>
                      </a:cubicBezTo>
                      <a:cubicBezTo>
                        <a:pt x="1527" y="292"/>
                        <a:pt x="1524" y="292"/>
                        <a:pt x="1521" y="293"/>
                      </a:cubicBezTo>
                      <a:cubicBezTo>
                        <a:pt x="1201" y="347"/>
                        <a:pt x="893" y="502"/>
                        <a:pt x="564" y="510"/>
                      </a:cubicBezTo>
                      <a:cubicBezTo>
                        <a:pt x="559" y="510"/>
                        <a:pt x="553" y="510"/>
                        <a:pt x="548" y="510"/>
                      </a:cubicBezTo>
                      <a:cubicBezTo>
                        <a:pt x="411" y="510"/>
                        <a:pt x="288" y="468"/>
                        <a:pt x="195" y="363"/>
                      </a:cubicBezTo>
                      <a:cubicBezTo>
                        <a:pt x="103" y="260"/>
                        <a:pt x="58" y="126"/>
                        <a:pt x="6" y="2"/>
                      </a:cubicBezTo>
                      <a:cubicBezTo>
                        <a:pt x="5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99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40"/>
                <p:cNvSpPr/>
                <p:nvPr/>
              </p:nvSpPr>
              <p:spPr>
                <a:xfrm rot="-9899977">
                  <a:off x="3878813" y="1552690"/>
                  <a:ext cx="1028708" cy="41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639" extrusionOk="0">
                      <a:moveTo>
                        <a:pt x="3" y="1"/>
                      </a:move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18" y="145"/>
                        <a:pt x="50" y="293"/>
                        <a:pt x="128" y="415"/>
                      </a:cubicBezTo>
                      <a:cubicBezTo>
                        <a:pt x="213" y="548"/>
                        <a:pt x="347" y="615"/>
                        <a:pt x="502" y="633"/>
                      </a:cubicBezTo>
                      <a:cubicBezTo>
                        <a:pt x="533" y="637"/>
                        <a:pt x="564" y="638"/>
                        <a:pt x="595" y="638"/>
                      </a:cubicBezTo>
                      <a:cubicBezTo>
                        <a:pt x="737" y="638"/>
                        <a:pt x="881" y="605"/>
                        <a:pt x="1017" y="575"/>
                      </a:cubicBezTo>
                      <a:cubicBezTo>
                        <a:pt x="1200" y="534"/>
                        <a:pt x="1397" y="477"/>
                        <a:pt x="1556" y="373"/>
                      </a:cubicBezTo>
                      <a:cubicBezTo>
                        <a:pt x="1597" y="347"/>
                        <a:pt x="1574" y="292"/>
                        <a:pt x="1530" y="292"/>
                      </a:cubicBezTo>
                      <a:cubicBezTo>
                        <a:pt x="1527" y="292"/>
                        <a:pt x="1524" y="292"/>
                        <a:pt x="1521" y="293"/>
                      </a:cubicBezTo>
                      <a:cubicBezTo>
                        <a:pt x="1201" y="347"/>
                        <a:pt x="893" y="502"/>
                        <a:pt x="564" y="510"/>
                      </a:cubicBezTo>
                      <a:cubicBezTo>
                        <a:pt x="559" y="510"/>
                        <a:pt x="553" y="510"/>
                        <a:pt x="548" y="510"/>
                      </a:cubicBezTo>
                      <a:cubicBezTo>
                        <a:pt x="411" y="510"/>
                        <a:pt x="288" y="468"/>
                        <a:pt x="195" y="363"/>
                      </a:cubicBezTo>
                      <a:cubicBezTo>
                        <a:pt x="103" y="260"/>
                        <a:pt x="58" y="126"/>
                        <a:pt x="6" y="2"/>
                      </a:cubicBezTo>
                      <a:cubicBezTo>
                        <a:pt x="5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99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40"/>
                <p:cNvSpPr/>
                <p:nvPr/>
              </p:nvSpPr>
              <p:spPr>
                <a:xfrm>
                  <a:off x="458275" y="1204666"/>
                  <a:ext cx="4530260" cy="51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6" h="3395" extrusionOk="0">
                      <a:moveTo>
                        <a:pt x="9703" y="833"/>
                      </a:moveTo>
                      <a:cubicBezTo>
                        <a:pt x="9812" y="1000"/>
                        <a:pt x="9898" y="1183"/>
                        <a:pt x="9959" y="1375"/>
                      </a:cubicBezTo>
                      <a:cubicBezTo>
                        <a:pt x="10025" y="1589"/>
                        <a:pt x="10066" y="1810"/>
                        <a:pt x="10083" y="2034"/>
                      </a:cubicBezTo>
                      <a:cubicBezTo>
                        <a:pt x="10092" y="2142"/>
                        <a:pt x="10080" y="2246"/>
                        <a:pt x="10065" y="2354"/>
                      </a:cubicBezTo>
                      <a:cubicBezTo>
                        <a:pt x="10049" y="2474"/>
                        <a:pt x="10056" y="2602"/>
                        <a:pt x="10029" y="2720"/>
                      </a:cubicBezTo>
                      <a:cubicBezTo>
                        <a:pt x="10011" y="2804"/>
                        <a:pt x="9962" y="2906"/>
                        <a:pt x="9865" y="2916"/>
                      </a:cubicBezTo>
                      <a:cubicBezTo>
                        <a:pt x="9860" y="2917"/>
                        <a:pt x="9855" y="2917"/>
                        <a:pt x="9850" y="2917"/>
                      </a:cubicBezTo>
                      <a:cubicBezTo>
                        <a:pt x="9753" y="2917"/>
                        <a:pt x="9689" y="2825"/>
                        <a:pt x="9657" y="2742"/>
                      </a:cubicBezTo>
                      <a:cubicBezTo>
                        <a:pt x="9572" y="2524"/>
                        <a:pt x="9556" y="2272"/>
                        <a:pt x="9539" y="2040"/>
                      </a:cubicBezTo>
                      <a:cubicBezTo>
                        <a:pt x="9524" y="1820"/>
                        <a:pt x="9553" y="1614"/>
                        <a:pt x="9572" y="1395"/>
                      </a:cubicBezTo>
                      <a:cubicBezTo>
                        <a:pt x="9589" y="1201"/>
                        <a:pt x="9625" y="1010"/>
                        <a:pt x="9703" y="833"/>
                      </a:cubicBezTo>
                      <a:close/>
                      <a:moveTo>
                        <a:pt x="20658" y="833"/>
                      </a:moveTo>
                      <a:cubicBezTo>
                        <a:pt x="20768" y="1000"/>
                        <a:pt x="20855" y="1183"/>
                        <a:pt x="20914" y="1375"/>
                      </a:cubicBezTo>
                      <a:cubicBezTo>
                        <a:pt x="20980" y="1589"/>
                        <a:pt x="21022" y="1810"/>
                        <a:pt x="21039" y="2034"/>
                      </a:cubicBezTo>
                      <a:cubicBezTo>
                        <a:pt x="21048" y="2142"/>
                        <a:pt x="21035" y="2246"/>
                        <a:pt x="21021" y="2354"/>
                      </a:cubicBezTo>
                      <a:cubicBezTo>
                        <a:pt x="21005" y="2474"/>
                        <a:pt x="21013" y="2602"/>
                        <a:pt x="20986" y="2720"/>
                      </a:cubicBezTo>
                      <a:cubicBezTo>
                        <a:pt x="20967" y="2804"/>
                        <a:pt x="20918" y="2906"/>
                        <a:pt x="20821" y="2916"/>
                      </a:cubicBezTo>
                      <a:cubicBezTo>
                        <a:pt x="20815" y="2917"/>
                        <a:pt x="20810" y="2917"/>
                        <a:pt x="20806" y="2917"/>
                      </a:cubicBezTo>
                      <a:cubicBezTo>
                        <a:pt x="20709" y="2917"/>
                        <a:pt x="20644" y="2825"/>
                        <a:pt x="20612" y="2742"/>
                      </a:cubicBezTo>
                      <a:cubicBezTo>
                        <a:pt x="20527" y="2524"/>
                        <a:pt x="20512" y="2272"/>
                        <a:pt x="20495" y="2040"/>
                      </a:cubicBezTo>
                      <a:cubicBezTo>
                        <a:pt x="20479" y="1820"/>
                        <a:pt x="20508" y="1614"/>
                        <a:pt x="20527" y="1395"/>
                      </a:cubicBezTo>
                      <a:cubicBezTo>
                        <a:pt x="20544" y="1201"/>
                        <a:pt x="20581" y="1010"/>
                        <a:pt x="20658" y="833"/>
                      </a:cubicBezTo>
                      <a:close/>
                      <a:moveTo>
                        <a:pt x="15197" y="834"/>
                      </a:moveTo>
                      <a:cubicBezTo>
                        <a:pt x="15295" y="978"/>
                        <a:pt x="15372" y="1135"/>
                        <a:pt x="15428" y="1300"/>
                      </a:cubicBezTo>
                      <a:cubicBezTo>
                        <a:pt x="15499" y="1517"/>
                        <a:pt x="15539" y="1733"/>
                        <a:pt x="15567" y="1959"/>
                      </a:cubicBezTo>
                      <a:cubicBezTo>
                        <a:pt x="15595" y="2183"/>
                        <a:pt x="15555" y="2413"/>
                        <a:pt x="15534" y="2635"/>
                      </a:cubicBezTo>
                      <a:cubicBezTo>
                        <a:pt x="15526" y="2726"/>
                        <a:pt x="15503" y="2851"/>
                        <a:pt x="15412" y="2899"/>
                      </a:cubicBezTo>
                      <a:cubicBezTo>
                        <a:pt x="15390" y="2912"/>
                        <a:pt x="15367" y="2917"/>
                        <a:pt x="15345" y="2917"/>
                      </a:cubicBezTo>
                      <a:cubicBezTo>
                        <a:pt x="15280" y="2917"/>
                        <a:pt x="15220" y="2868"/>
                        <a:pt x="15184" y="2812"/>
                      </a:cubicBezTo>
                      <a:cubicBezTo>
                        <a:pt x="15122" y="2714"/>
                        <a:pt x="15104" y="2585"/>
                        <a:pt x="15083" y="2474"/>
                      </a:cubicBezTo>
                      <a:cubicBezTo>
                        <a:pt x="15061" y="2357"/>
                        <a:pt x="15046" y="2238"/>
                        <a:pt x="15038" y="2119"/>
                      </a:cubicBezTo>
                      <a:cubicBezTo>
                        <a:pt x="15021" y="1897"/>
                        <a:pt x="15032" y="1695"/>
                        <a:pt x="15056" y="1476"/>
                      </a:cubicBezTo>
                      <a:cubicBezTo>
                        <a:pt x="15082" y="1249"/>
                        <a:pt x="15109" y="1043"/>
                        <a:pt x="15197" y="834"/>
                      </a:cubicBezTo>
                      <a:close/>
                      <a:moveTo>
                        <a:pt x="26160" y="839"/>
                      </a:moveTo>
                      <a:cubicBezTo>
                        <a:pt x="26163" y="845"/>
                        <a:pt x="26168" y="851"/>
                        <a:pt x="26172" y="856"/>
                      </a:cubicBezTo>
                      <a:cubicBezTo>
                        <a:pt x="26317" y="1071"/>
                        <a:pt x="26406" y="1312"/>
                        <a:pt x="26466" y="1565"/>
                      </a:cubicBezTo>
                      <a:cubicBezTo>
                        <a:pt x="26519" y="1779"/>
                        <a:pt x="26563" y="2032"/>
                        <a:pt x="26533" y="2252"/>
                      </a:cubicBezTo>
                      <a:cubicBezTo>
                        <a:pt x="26519" y="2367"/>
                        <a:pt x="26505" y="2480"/>
                        <a:pt x="26499" y="2596"/>
                      </a:cubicBezTo>
                      <a:cubicBezTo>
                        <a:pt x="26493" y="2701"/>
                        <a:pt x="26480" y="2848"/>
                        <a:pt x="26371" y="2904"/>
                      </a:cubicBezTo>
                      <a:cubicBezTo>
                        <a:pt x="26341" y="2919"/>
                        <a:pt x="26313" y="2926"/>
                        <a:pt x="26288" y="2926"/>
                      </a:cubicBezTo>
                      <a:cubicBezTo>
                        <a:pt x="26107" y="2926"/>
                        <a:pt x="26056" y="2562"/>
                        <a:pt x="26036" y="2438"/>
                      </a:cubicBezTo>
                      <a:cubicBezTo>
                        <a:pt x="25996" y="2199"/>
                        <a:pt x="25966" y="1935"/>
                        <a:pt x="25991" y="1695"/>
                      </a:cubicBezTo>
                      <a:cubicBezTo>
                        <a:pt x="26002" y="1594"/>
                        <a:pt x="26022" y="1496"/>
                        <a:pt x="26030" y="1395"/>
                      </a:cubicBezTo>
                      <a:cubicBezTo>
                        <a:pt x="26041" y="1263"/>
                        <a:pt x="26053" y="1140"/>
                        <a:pt x="26093" y="1014"/>
                      </a:cubicBezTo>
                      <a:cubicBezTo>
                        <a:pt x="26112" y="955"/>
                        <a:pt x="26134" y="896"/>
                        <a:pt x="26160" y="839"/>
                      </a:cubicBezTo>
                      <a:close/>
                      <a:moveTo>
                        <a:pt x="4209" y="864"/>
                      </a:moveTo>
                      <a:cubicBezTo>
                        <a:pt x="4281" y="976"/>
                        <a:pt x="4343" y="1092"/>
                        <a:pt x="4396" y="1213"/>
                      </a:cubicBezTo>
                      <a:cubicBezTo>
                        <a:pt x="4489" y="1420"/>
                        <a:pt x="4573" y="1660"/>
                        <a:pt x="4566" y="1888"/>
                      </a:cubicBezTo>
                      <a:cubicBezTo>
                        <a:pt x="4560" y="2001"/>
                        <a:pt x="4561" y="2113"/>
                        <a:pt x="4568" y="2226"/>
                      </a:cubicBezTo>
                      <a:cubicBezTo>
                        <a:pt x="4578" y="2350"/>
                        <a:pt x="4583" y="2467"/>
                        <a:pt x="4552" y="2590"/>
                      </a:cubicBezTo>
                      <a:cubicBezTo>
                        <a:pt x="4530" y="2685"/>
                        <a:pt x="4502" y="2794"/>
                        <a:pt x="4445" y="2875"/>
                      </a:cubicBezTo>
                      <a:cubicBezTo>
                        <a:pt x="4417" y="2914"/>
                        <a:pt x="4386" y="2930"/>
                        <a:pt x="4355" y="2930"/>
                      </a:cubicBezTo>
                      <a:cubicBezTo>
                        <a:pt x="4304" y="2930"/>
                        <a:pt x="4254" y="2888"/>
                        <a:pt x="4218" y="2835"/>
                      </a:cubicBezTo>
                      <a:cubicBezTo>
                        <a:pt x="4093" y="2653"/>
                        <a:pt x="4057" y="2374"/>
                        <a:pt x="4041" y="2159"/>
                      </a:cubicBezTo>
                      <a:cubicBezTo>
                        <a:pt x="4034" y="2051"/>
                        <a:pt x="4046" y="1942"/>
                        <a:pt x="4048" y="1834"/>
                      </a:cubicBezTo>
                      <a:cubicBezTo>
                        <a:pt x="4049" y="1722"/>
                        <a:pt x="4034" y="1610"/>
                        <a:pt x="4040" y="1498"/>
                      </a:cubicBezTo>
                      <a:cubicBezTo>
                        <a:pt x="4054" y="1278"/>
                        <a:pt x="4111" y="1062"/>
                        <a:pt x="4209" y="864"/>
                      </a:cubicBezTo>
                      <a:close/>
                      <a:moveTo>
                        <a:pt x="11196" y="948"/>
                      </a:moveTo>
                      <a:cubicBezTo>
                        <a:pt x="11318" y="1210"/>
                        <a:pt x="11393" y="1496"/>
                        <a:pt x="11445" y="1771"/>
                      </a:cubicBezTo>
                      <a:cubicBezTo>
                        <a:pt x="11488" y="1996"/>
                        <a:pt x="11530" y="2236"/>
                        <a:pt x="11516" y="2467"/>
                      </a:cubicBezTo>
                      <a:cubicBezTo>
                        <a:pt x="11509" y="2576"/>
                        <a:pt x="11480" y="2684"/>
                        <a:pt x="11447" y="2788"/>
                      </a:cubicBezTo>
                      <a:cubicBezTo>
                        <a:pt x="11431" y="2840"/>
                        <a:pt x="11406" y="2971"/>
                        <a:pt x="11338" y="2971"/>
                      </a:cubicBezTo>
                      <a:cubicBezTo>
                        <a:pt x="11336" y="2971"/>
                        <a:pt x="11335" y="2971"/>
                        <a:pt x="11333" y="2971"/>
                      </a:cubicBezTo>
                      <a:cubicBezTo>
                        <a:pt x="11266" y="2965"/>
                        <a:pt x="11193" y="2850"/>
                        <a:pt x="11159" y="2803"/>
                      </a:cubicBezTo>
                      <a:cubicBezTo>
                        <a:pt x="11098" y="2720"/>
                        <a:pt x="11055" y="2628"/>
                        <a:pt x="11030" y="2528"/>
                      </a:cubicBezTo>
                      <a:cubicBezTo>
                        <a:pt x="10975" y="2297"/>
                        <a:pt x="10980" y="2055"/>
                        <a:pt x="11001" y="1820"/>
                      </a:cubicBezTo>
                      <a:cubicBezTo>
                        <a:pt x="11003" y="1804"/>
                        <a:pt x="11006" y="1789"/>
                        <a:pt x="11008" y="1773"/>
                      </a:cubicBezTo>
                      <a:cubicBezTo>
                        <a:pt x="11022" y="1760"/>
                        <a:pt x="11028" y="1737"/>
                        <a:pt x="11020" y="1718"/>
                      </a:cubicBezTo>
                      <a:cubicBezTo>
                        <a:pt x="11019" y="1715"/>
                        <a:pt x="11018" y="1712"/>
                        <a:pt x="11017" y="1708"/>
                      </a:cubicBezTo>
                      <a:cubicBezTo>
                        <a:pt x="11032" y="1624"/>
                        <a:pt x="11053" y="1542"/>
                        <a:pt x="11073" y="1458"/>
                      </a:cubicBezTo>
                      <a:cubicBezTo>
                        <a:pt x="11103" y="1330"/>
                        <a:pt x="11124" y="1201"/>
                        <a:pt x="11159" y="1074"/>
                      </a:cubicBezTo>
                      <a:cubicBezTo>
                        <a:pt x="11171" y="1032"/>
                        <a:pt x="11183" y="989"/>
                        <a:pt x="11196" y="948"/>
                      </a:cubicBezTo>
                      <a:close/>
                      <a:moveTo>
                        <a:pt x="22151" y="948"/>
                      </a:moveTo>
                      <a:cubicBezTo>
                        <a:pt x="22273" y="1210"/>
                        <a:pt x="22348" y="1496"/>
                        <a:pt x="22401" y="1771"/>
                      </a:cubicBezTo>
                      <a:cubicBezTo>
                        <a:pt x="22443" y="1996"/>
                        <a:pt x="22486" y="2236"/>
                        <a:pt x="22471" y="2467"/>
                      </a:cubicBezTo>
                      <a:cubicBezTo>
                        <a:pt x="22465" y="2576"/>
                        <a:pt x="22435" y="2684"/>
                        <a:pt x="22403" y="2788"/>
                      </a:cubicBezTo>
                      <a:cubicBezTo>
                        <a:pt x="22387" y="2840"/>
                        <a:pt x="22362" y="2971"/>
                        <a:pt x="22293" y="2971"/>
                      </a:cubicBezTo>
                      <a:cubicBezTo>
                        <a:pt x="22292" y="2971"/>
                        <a:pt x="22290" y="2971"/>
                        <a:pt x="22289" y="2971"/>
                      </a:cubicBezTo>
                      <a:cubicBezTo>
                        <a:pt x="22222" y="2965"/>
                        <a:pt x="22149" y="2850"/>
                        <a:pt x="22116" y="2803"/>
                      </a:cubicBezTo>
                      <a:cubicBezTo>
                        <a:pt x="22054" y="2720"/>
                        <a:pt x="22010" y="2628"/>
                        <a:pt x="21986" y="2528"/>
                      </a:cubicBezTo>
                      <a:cubicBezTo>
                        <a:pt x="21931" y="2297"/>
                        <a:pt x="21936" y="2055"/>
                        <a:pt x="21957" y="1820"/>
                      </a:cubicBezTo>
                      <a:cubicBezTo>
                        <a:pt x="21959" y="1804"/>
                        <a:pt x="21961" y="1789"/>
                        <a:pt x="21963" y="1773"/>
                      </a:cubicBezTo>
                      <a:cubicBezTo>
                        <a:pt x="21978" y="1759"/>
                        <a:pt x="21984" y="1737"/>
                        <a:pt x="21976" y="1718"/>
                      </a:cubicBezTo>
                      <a:cubicBezTo>
                        <a:pt x="21975" y="1716"/>
                        <a:pt x="21974" y="1713"/>
                        <a:pt x="21972" y="1709"/>
                      </a:cubicBezTo>
                      <a:cubicBezTo>
                        <a:pt x="21988" y="1626"/>
                        <a:pt x="22008" y="1542"/>
                        <a:pt x="22028" y="1458"/>
                      </a:cubicBezTo>
                      <a:cubicBezTo>
                        <a:pt x="22059" y="1330"/>
                        <a:pt x="22080" y="1201"/>
                        <a:pt x="22114" y="1074"/>
                      </a:cubicBezTo>
                      <a:cubicBezTo>
                        <a:pt x="22127" y="1032"/>
                        <a:pt x="22139" y="989"/>
                        <a:pt x="22151" y="948"/>
                      </a:cubicBezTo>
                      <a:close/>
                      <a:moveTo>
                        <a:pt x="27695" y="1045"/>
                      </a:moveTo>
                      <a:cubicBezTo>
                        <a:pt x="27768" y="1220"/>
                        <a:pt x="27824" y="1400"/>
                        <a:pt x="27865" y="1584"/>
                      </a:cubicBezTo>
                      <a:cubicBezTo>
                        <a:pt x="27921" y="1827"/>
                        <a:pt x="27965" y="2077"/>
                        <a:pt x="27975" y="2328"/>
                      </a:cubicBezTo>
                      <a:cubicBezTo>
                        <a:pt x="27979" y="2449"/>
                        <a:pt x="27965" y="2571"/>
                        <a:pt x="27930" y="2686"/>
                      </a:cubicBezTo>
                      <a:cubicBezTo>
                        <a:pt x="27913" y="2744"/>
                        <a:pt x="27878" y="2947"/>
                        <a:pt x="27810" y="2970"/>
                      </a:cubicBezTo>
                      <a:cubicBezTo>
                        <a:pt x="27806" y="2971"/>
                        <a:pt x="27801" y="2972"/>
                        <a:pt x="27796" y="2972"/>
                      </a:cubicBezTo>
                      <a:cubicBezTo>
                        <a:pt x="27746" y="2972"/>
                        <a:pt x="27688" y="2897"/>
                        <a:pt x="27663" y="2866"/>
                      </a:cubicBezTo>
                      <a:cubicBezTo>
                        <a:pt x="27592" y="2783"/>
                        <a:pt x="27539" y="2694"/>
                        <a:pt x="27512" y="2588"/>
                      </a:cubicBezTo>
                      <a:cubicBezTo>
                        <a:pt x="27455" y="2359"/>
                        <a:pt x="27470" y="2102"/>
                        <a:pt x="27498" y="1870"/>
                      </a:cubicBezTo>
                      <a:cubicBezTo>
                        <a:pt x="27515" y="1741"/>
                        <a:pt x="27543" y="1612"/>
                        <a:pt x="27582" y="1487"/>
                      </a:cubicBezTo>
                      <a:cubicBezTo>
                        <a:pt x="27619" y="1359"/>
                        <a:pt x="27642" y="1230"/>
                        <a:pt x="27678" y="1102"/>
                      </a:cubicBezTo>
                      <a:cubicBezTo>
                        <a:pt x="27684" y="1083"/>
                        <a:pt x="27690" y="1064"/>
                        <a:pt x="27695" y="1045"/>
                      </a:cubicBezTo>
                      <a:close/>
                      <a:moveTo>
                        <a:pt x="5729" y="1042"/>
                      </a:moveTo>
                      <a:cubicBezTo>
                        <a:pt x="5805" y="1225"/>
                        <a:pt x="5865" y="1414"/>
                        <a:pt x="5911" y="1608"/>
                      </a:cubicBezTo>
                      <a:cubicBezTo>
                        <a:pt x="5968" y="1843"/>
                        <a:pt x="6028" y="2084"/>
                        <a:pt x="6010" y="2327"/>
                      </a:cubicBezTo>
                      <a:cubicBezTo>
                        <a:pt x="6001" y="2440"/>
                        <a:pt x="5995" y="2555"/>
                        <a:pt x="5975" y="2667"/>
                      </a:cubicBezTo>
                      <a:cubicBezTo>
                        <a:pt x="5963" y="2743"/>
                        <a:pt x="5943" y="2907"/>
                        <a:pt x="5874" y="2958"/>
                      </a:cubicBezTo>
                      <a:cubicBezTo>
                        <a:pt x="5861" y="2968"/>
                        <a:pt x="5846" y="2972"/>
                        <a:pt x="5831" y="2972"/>
                      </a:cubicBezTo>
                      <a:cubicBezTo>
                        <a:pt x="5719" y="2972"/>
                        <a:pt x="5576" y="2713"/>
                        <a:pt x="5551" y="2643"/>
                      </a:cubicBezTo>
                      <a:cubicBezTo>
                        <a:pt x="5477" y="2427"/>
                        <a:pt x="5492" y="2170"/>
                        <a:pt x="5536" y="1951"/>
                      </a:cubicBezTo>
                      <a:cubicBezTo>
                        <a:pt x="5581" y="1716"/>
                        <a:pt x="5613" y="1480"/>
                        <a:pt x="5668" y="1248"/>
                      </a:cubicBezTo>
                      <a:cubicBezTo>
                        <a:pt x="5684" y="1178"/>
                        <a:pt x="5704" y="1110"/>
                        <a:pt x="5729" y="1042"/>
                      </a:cubicBezTo>
                      <a:close/>
                      <a:moveTo>
                        <a:pt x="16706" y="979"/>
                      </a:moveTo>
                      <a:cubicBezTo>
                        <a:pt x="16801" y="1197"/>
                        <a:pt x="16865" y="1431"/>
                        <a:pt x="16912" y="1648"/>
                      </a:cubicBezTo>
                      <a:cubicBezTo>
                        <a:pt x="16963" y="1883"/>
                        <a:pt x="17006" y="2127"/>
                        <a:pt x="17011" y="2367"/>
                      </a:cubicBezTo>
                      <a:cubicBezTo>
                        <a:pt x="17012" y="2480"/>
                        <a:pt x="16997" y="2594"/>
                        <a:pt x="16965" y="2704"/>
                      </a:cubicBezTo>
                      <a:cubicBezTo>
                        <a:pt x="16949" y="2763"/>
                        <a:pt x="16922" y="2943"/>
                        <a:pt x="16855" y="2971"/>
                      </a:cubicBezTo>
                      <a:cubicBezTo>
                        <a:pt x="16849" y="2973"/>
                        <a:pt x="16844" y="2974"/>
                        <a:pt x="16838" y="2974"/>
                      </a:cubicBezTo>
                      <a:cubicBezTo>
                        <a:pt x="16795" y="2974"/>
                        <a:pt x="16747" y="2917"/>
                        <a:pt x="16724" y="2893"/>
                      </a:cubicBezTo>
                      <a:cubicBezTo>
                        <a:pt x="16649" y="2814"/>
                        <a:pt x="16590" y="2723"/>
                        <a:pt x="16551" y="2622"/>
                      </a:cubicBezTo>
                      <a:cubicBezTo>
                        <a:pt x="16471" y="2411"/>
                        <a:pt x="16476" y="2164"/>
                        <a:pt x="16495" y="1942"/>
                      </a:cubicBezTo>
                      <a:cubicBezTo>
                        <a:pt x="16514" y="1700"/>
                        <a:pt x="16581" y="1460"/>
                        <a:pt x="16639" y="1225"/>
                      </a:cubicBezTo>
                      <a:cubicBezTo>
                        <a:pt x="16659" y="1142"/>
                        <a:pt x="16680" y="1060"/>
                        <a:pt x="16706" y="979"/>
                      </a:cubicBezTo>
                      <a:close/>
                      <a:moveTo>
                        <a:pt x="12453" y="906"/>
                      </a:moveTo>
                      <a:cubicBezTo>
                        <a:pt x="12464" y="931"/>
                        <a:pt x="12476" y="956"/>
                        <a:pt x="12487" y="980"/>
                      </a:cubicBezTo>
                      <a:cubicBezTo>
                        <a:pt x="12536" y="1083"/>
                        <a:pt x="12579" y="1187"/>
                        <a:pt x="12600" y="1299"/>
                      </a:cubicBezTo>
                      <a:cubicBezTo>
                        <a:pt x="12622" y="1411"/>
                        <a:pt x="12632" y="1527"/>
                        <a:pt x="12653" y="1640"/>
                      </a:cubicBezTo>
                      <a:cubicBezTo>
                        <a:pt x="12697" y="1873"/>
                        <a:pt x="12746" y="2099"/>
                        <a:pt x="12751" y="2336"/>
                      </a:cubicBezTo>
                      <a:cubicBezTo>
                        <a:pt x="12756" y="2547"/>
                        <a:pt x="12707" y="2765"/>
                        <a:pt x="12590" y="2945"/>
                      </a:cubicBezTo>
                      <a:cubicBezTo>
                        <a:pt x="12565" y="2985"/>
                        <a:pt x="12544" y="3014"/>
                        <a:pt x="12515" y="3014"/>
                      </a:cubicBezTo>
                      <a:cubicBezTo>
                        <a:pt x="12500" y="3014"/>
                        <a:pt x="12483" y="3006"/>
                        <a:pt x="12462" y="2989"/>
                      </a:cubicBezTo>
                      <a:cubicBezTo>
                        <a:pt x="12380" y="2923"/>
                        <a:pt x="12333" y="2808"/>
                        <a:pt x="12307" y="2709"/>
                      </a:cubicBezTo>
                      <a:cubicBezTo>
                        <a:pt x="12188" y="2260"/>
                        <a:pt x="12227" y="1760"/>
                        <a:pt x="12331" y="1311"/>
                      </a:cubicBezTo>
                      <a:cubicBezTo>
                        <a:pt x="12361" y="1174"/>
                        <a:pt x="12402" y="1038"/>
                        <a:pt x="12453" y="906"/>
                      </a:cubicBezTo>
                      <a:close/>
                      <a:moveTo>
                        <a:pt x="6958" y="908"/>
                      </a:moveTo>
                      <a:cubicBezTo>
                        <a:pt x="6970" y="932"/>
                        <a:pt x="6983" y="956"/>
                        <a:pt x="6994" y="980"/>
                      </a:cubicBezTo>
                      <a:cubicBezTo>
                        <a:pt x="7044" y="1089"/>
                        <a:pt x="7089" y="1196"/>
                        <a:pt x="7110" y="1315"/>
                      </a:cubicBezTo>
                      <a:cubicBezTo>
                        <a:pt x="7129" y="1422"/>
                        <a:pt x="7139" y="1533"/>
                        <a:pt x="7161" y="1640"/>
                      </a:cubicBezTo>
                      <a:cubicBezTo>
                        <a:pt x="7205" y="1878"/>
                        <a:pt x="7256" y="2112"/>
                        <a:pt x="7258" y="2355"/>
                      </a:cubicBezTo>
                      <a:cubicBezTo>
                        <a:pt x="7260" y="2563"/>
                        <a:pt x="7209" y="2798"/>
                        <a:pt x="7082" y="2968"/>
                      </a:cubicBezTo>
                      <a:cubicBezTo>
                        <a:pt x="7060" y="2997"/>
                        <a:pt x="7042" y="3015"/>
                        <a:pt x="7020" y="3015"/>
                      </a:cubicBezTo>
                      <a:cubicBezTo>
                        <a:pt x="7005" y="3015"/>
                        <a:pt x="6988" y="3007"/>
                        <a:pt x="6967" y="2989"/>
                      </a:cubicBezTo>
                      <a:cubicBezTo>
                        <a:pt x="6882" y="2920"/>
                        <a:pt x="6834" y="2795"/>
                        <a:pt x="6808" y="2691"/>
                      </a:cubicBezTo>
                      <a:cubicBezTo>
                        <a:pt x="6696" y="2231"/>
                        <a:pt x="6736" y="1732"/>
                        <a:pt x="6845" y="1273"/>
                      </a:cubicBezTo>
                      <a:cubicBezTo>
                        <a:pt x="6874" y="1149"/>
                        <a:pt x="6912" y="1027"/>
                        <a:pt x="6958" y="908"/>
                      </a:cubicBezTo>
                      <a:close/>
                      <a:moveTo>
                        <a:pt x="17914" y="908"/>
                      </a:moveTo>
                      <a:cubicBezTo>
                        <a:pt x="17926" y="932"/>
                        <a:pt x="17938" y="956"/>
                        <a:pt x="17951" y="980"/>
                      </a:cubicBezTo>
                      <a:cubicBezTo>
                        <a:pt x="18000" y="1089"/>
                        <a:pt x="18045" y="1196"/>
                        <a:pt x="18066" y="1315"/>
                      </a:cubicBezTo>
                      <a:cubicBezTo>
                        <a:pt x="18085" y="1422"/>
                        <a:pt x="18095" y="1533"/>
                        <a:pt x="18116" y="1640"/>
                      </a:cubicBezTo>
                      <a:cubicBezTo>
                        <a:pt x="18161" y="1878"/>
                        <a:pt x="18211" y="2112"/>
                        <a:pt x="18214" y="2355"/>
                      </a:cubicBezTo>
                      <a:cubicBezTo>
                        <a:pt x="18216" y="2563"/>
                        <a:pt x="18164" y="2798"/>
                        <a:pt x="18038" y="2968"/>
                      </a:cubicBezTo>
                      <a:cubicBezTo>
                        <a:pt x="18015" y="2997"/>
                        <a:pt x="17998" y="3015"/>
                        <a:pt x="17977" y="3015"/>
                      </a:cubicBezTo>
                      <a:cubicBezTo>
                        <a:pt x="17962" y="3015"/>
                        <a:pt x="17945" y="3007"/>
                        <a:pt x="17924" y="2989"/>
                      </a:cubicBezTo>
                      <a:cubicBezTo>
                        <a:pt x="17838" y="2920"/>
                        <a:pt x="17790" y="2795"/>
                        <a:pt x="17765" y="2691"/>
                      </a:cubicBezTo>
                      <a:cubicBezTo>
                        <a:pt x="17653" y="2231"/>
                        <a:pt x="17691" y="1732"/>
                        <a:pt x="17801" y="1273"/>
                      </a:cubicBezTo>
                      <a:cubicBezTo>
                        <a:pt x="17830" y="1149"/>
                        <a:pt x="17868" y="1026"/>
                        <a:pt x="17914" y="908"/>
                      </a:cubicBezTo>
                      <a:close/>
                      <a:moveTo>
                        <a:pt x="23406" y="891"/>
                      </a:moveTo>
                      <a:cubicBezTo>
                        <a:pt x="23453" y="986"/>
                        <a:pt x="23490" y="1076"/>
                        <a:pt x="23517" y="1147"/>
                      </a:cubicBezTo>
                      <a:cubicBezTo>
                        <a:pt x="23555" y="1251"/>
                        <a:pt x="23567" y="1357"/>
                        <a:pt x="23582" y="1467"/>
                      </a:cubicBezTo>
                      <a:cubicBezTo>
                        <a:pt x="23599" y="1589"/>
                        <a:pt x="23623" y="1708"/>
                        <a:pt x="23649" y="1829"/>
                      </a:cubicBezTo>
                      <a:cubicBezTo>
                        <a:pt x="23700" y="2072"/>
                        <a:pt x="23741" y="2347"/>
                        <a:pt x="23688" y="2593"/>
                      </a:cubicBezTo>
                      <a:cubicBezTo>
                        <a:pt x="23670" y="2676"/>
                        <a:pt x="23583" y="3018"/>
                        <a:pt x="23465" y="3018"/>
                      </a:cubicBezTo>
                      <a:cubicBezTo>
                        <a:pt x="23459" y="3018"/>
                        <a:pt x="23454" y="3017"/>
                        <a:pt x="23448" y="3016"/>
                      </a:cubicBezTo>
                      <a:cubicBezTo>
                        <a:pt x="23364" y="2991"/>
                        <a:pt x="23302" y="2835"/>
                        <a:pt x="23278" y="2762"/>
                      </a:cubicBezTo>
                      <a:cubicBezTo>
                        <a:pt x="23240" y="2647"/>
                        <a:pt x="23230" y="2523"/>
                        <a:pt x="23214" y="2404"/>
                      </a:cubicBezTo>
                      <a:cubicBezTo>
                        <a:pt x="23181" y="2153"/>
                        <a:pt x="23200" y="1916"/>
                        <a:pt x="23233" y="1667"/>
                      </a:cubicBezTo>
                      <a:cubicBezTo>
                        <a:pt x="23266" y="1411"/>
                        <a:pt x="23302" y="1145"/>
                        <a:pt x="23402" y="903"/>
                      </a:cubicBezTo>
                      <a:cubicBezTo>
                        <a:pt x="23403" y="899"/>
                        <a:pt x="23405" y="894"/>
                        <a:pt x="23406" y="891"/>
                      </a:cubicBezTo>
                      <a:close/>
                      <a:moveTo>
                        <a:pt x="2827" y="836"/>
                      </a:moveTo>
                      <a:cubicBezTo>
                        <a:pt x="2836" y="858"/>
                        <a:pt x="2844" y="880"/>
                        <a:pt x="2853" y="901"/>
                      </a:cubicBezTo>
                      <a:cubicBezTo>
                        <a:pt x="2941" y="1125"/>
                        <a:pt x="3017" y="1363"/>
                        <a:pt x="3054" y="1602"/>
                      </a:cubicBezTo>
                      <a:cubicBezTo>
                        <a:pt x="3091" y="1840"/>
                        <a:pt x="3149" y="2083"/>
                        <a:pt x="3144" y="2325"/>
                      </a:cubicBezTo>
                      <a:cubicBezTo>
                        <a:pt x="3141" y="2442"/>
                        <a:pt x="3134" y="2561"/>
                        <a:pt x="3125" y="2678"/>
                      </a:cubicBezTo>
                      <a:cubicBezTo>
                        <a:pt x="3118" y="2790"/>
                        <a:pt x="3096" y="2899"/>
                        <a:pt x="3010" y="2979"/>
                      </a:cubicBezTo>
                      <a:cubicBezTo>
                        <a:pt x="2961" y="3023"/>
                        <a:pt x="2872" y="3077"/>
                        <a:pt x="2796" y="3077"/>
                      </a:cubicBezTo>
                      <a:cubicBezTo>
                        <a:pt x="2780" y="3077"/>
                        <a:pt x="2765" y="3074"/>
                        <a:pt x="2751" y="3069"/>
                      </a:cubicBezTo>
                      <a:cubicBezTo>
                        <a:pt x="2668" y="3040"/>
                        <a:pt x="2631" y="2912"/>
                        <a:pt x="2610" y="2836"/>
                      </a:cubicBezTo>
                      <a:cubicBezTo>
                        <a:pt x="2547" y="2609"/>
                        <a:pt x="2575" y="2346"/>
                        <a:pt x="2592" y="2112"/>
                      </a:cubicBezTo>
                      <a:cubicBezTo>
                        <a:pt x="2601" y="1998"/>
                        <a:pt x="2606" y="1884"/>
                        <a:pt x="2611" y="1769"/>
                      </a:cubicBezTo>
                      <a:cubicBezTo>
                        <a:pt x="2618" y="1632"/>
                        <a:pt x="2651" y="1505"/>
                        <a:pt x="2685" y="1373"/>
                      </a:cubicBezTo>
                      <a:cubicBezTo>
                        <a:pt x="2728" y="1194"/>
                        <a:pt x="2771" y="1013"/>
                        <a:pt x="2827" y="836"/>
                      </a:cubicBezTo>
                      <a:close/>
                      <a:moveTo>
                        <a:pt x="8338" y="837"/>
                      </a:moveTo>
                      <a:cubicBezTo>
                        <a:pt x="8364" y="914"/>
                        <a:pt x="8389" y="995"/>
                        <a:pt x="8412" y="1074"/>
                      </a:cubicBezTo>
                      <a:cubicBezTo>
                        <a:pt x="8482" y="1308"/>
                        <a:pt x="8552" y="1539"/>
                        <a:pt x="8594" y="1780"/>
                      </a:cubicBezTo>
                      <a:cubicBezTo>
                        <a:pt x="8613" y="1900"/>
                        <a:pt x="8617" y="2019"/>
                        <a:pt x="8625" y="2139"/>
                      </a:cubicBezTo>
                      <a:cubicBezTo>
                        <a:pt x="8633" y="2266"/>
                        <a:pt x="8652" y="2394"/>
                        <a:pt x="8645" y="2521"/>
                      </a:cubicBezTo>
                      <a:cubicBezTo>
                        <a:pt x="8635" y="2686"/>
                        <a:pt x="8578" y="3009"/>
                        <a:pt x="8401" y="3081"/>
                      </a:cubicBezTo>
                      <a:cubicBezTo>
                        <a:pt x="8381" y="3089"/>
                        <a:pt x="8362" y="3092"/>
                        <a:pt x="8344" y="3092"/>
                      </a:cubicBezTo>
                      <a:cubicBezTo>
                        <a:pt x="8188" y="3092"/>
                        <a:pt x="8106" y="2810"/>
                        <a:pt x="8087" y="2689"/>
                      </a:cubicBezTo>
                      <a:cubicBezTo>
                        <a:pt x="8046" y="2438"/>
                        <a:pt x="8078" y="2202"/>
                        <a:pt x="8103" y="1951"/>
                      </a:cubicBezTo>
                      <a:cubicBezTo>
                        <a:pt x="8115" y="1837"/>
                        <a:pt x="8134" y="1725"/>
                        <a:pt x="8148" y="1612"/>
                      </a:cubicBezTo>
                      <a:cubicBezTo>
                        <a:pt x="8165" y="1480"/>
                        <a:pt x="8168" y="1347"/>
                        <a:pt x="8204" y="1218"/>
                      </a:cubicBezTo>
                      <a:cubicBezTo>
                        <a:pt x="8239" y="1088"/>
                        <a:pt x="8283" y="960"/>
                        <a:pt x="8338" y="837"/>
                      </a:cubicBezTo>
                      <a:close/>
                      <a:moveTo>
                        <a:pt x="19294" y="837"/>
                      </a:moveTo>
                      <a:cubicBezTo>
                        <a:pt x="19321" y="914"/>
                        <a:pt x="19344" y="995"/>
                        <a:pt x="19368" y="1074"/>
                      </a:cubicBezTo>
                      <a:cubicBezTo>
                        <a:pt x="19438" y="1308"/>
                        <a:pt x="19509" y="1539"/>
                        <a:pt x="19550" y="1780"/>
                      </a:cubicBezTo>
                      <a:cubicBezTo>
                        <a:pt x="19570" y="1900"/>
                        <a:pt x="19572" y="2019"/>
                        <a:pt x="19580" y="2139"/>
                      </a:cubicBezTo>
                      <a:cubicBezTo>
                        <a:pt x="19589" y="2266"/>
                        <a:pt x="19608" y="2394"/>
                        <a:pt x="19601" y="2521"/>
                      </a:cubicBezTo>
                      <a:cubicBezTo>
                        <a:pt x="19590" y="2686"/>
                        <a:pt x="19533" y="3009"/>
                        <a:pt x="19357" y="3081"/>
                      </a:cubicBezTo>
                      <a:cubicBezTo>
                        <a:pt x="19337" y="3089"/>
                        <a:pt x="19318" y="3092"/>
                        <a:pt x="19300" y="3092"/>
                      </a:cubicBezTo>
                      <a:cubicBezTo>
                        <a:pt x="19144" y="3092"/>
                        <a:pt x="19061" y="2810"/>
                        <a:pt x="19042" y="2689"/>
                      </a:cubicBezTo>
                      <a:cubicBezTo>
                        <a:pt x="19003" y="2438"/>
                        <a:pt x="19033" y="2202"/>
                        <a:pt x="19059" y="1951"/>
                      </a:cubicBezTo>
                      <a:cubicBezTo>
                        <a:pt x="19070" y="1837"/>
                        <a:pt x="19089" y="1725"/>
                        <a:pt x="19104" y="1612"/>
                      </a:cubicBezTo>
                      <a:cubicBezTo>
                        <a:pt x="19121" y="1480"/>
                        <a:pt x="19125" y="1347"/>
                        <a:pt x="19160" y="1218"/>
                      </a:cubicBezTo>
                      <a:cubicBezTo>
                        <a:pt x="19194" y="1088"/>
                        <a:pt x="19239" y="960"/>
                        <a:pt x="19294" y="837"/>
                      </a:cubicBezTo>
                      <a:close/>
                      <a:moveTo>
                        <a:pt x="13829" y="828"/>
                      </a:moveTo>
                      <a:cubicBezTo>
                        <a:pt x="13853" y="896"/>
                        <a:pt x="13874" y="966"/>
                        <a:pt x="13893" y="1034"/>
                      </a:cubicBezTo>
                      <a:cubicBezTo>
                        <a:pt x="13960" y="1270"/>
                        <a:pt x="14034" y="1499"/>
                        <a:pt x="14079" y="1741"/>
                      </a:cubicBezTo>
                      <a:cubicBezTo>
                        <a:pt x="14098" y="1854"/>
                        <a:pt x="14109" y="1967"/>
                        <a:pt x="14114" y="2081"/>
                      </a:cubicBezTo>
                      <a:cubicBezTo>
                        <a:pt x="14121" y="2208"/>
                        <a:pt x="14139" y="2337"/>
                        <a:pt x="14139" y="2465"/>
                      </a:cubicBezTo>
                      <a:cubicBezTo>
                        <a:pt x="14138" y="2640"/>
                        <a:pt x="14090" y="2939"/>
                        <a:pt x="13940" y="3055"/>
                      </a:cubicBezTo>
                      <a:cubicBezTo>
                        <a:pt x="13905" y="3083"/>
                        <a:pt x="13872" y="3094"/>
                        <a:pt x="13841" y="3094"/>
                      </a:cubicBezTo>
                      <a:cubicBezTo>
                        <a:pt x="13700" y="3094"/>
                        <a:pt x="13610" y="2846"/>
                        <a:pt x="13586" y="2727"/>
                      </a:cubicBezTo>
                      <a:cubicBezTo>
                        <a:pt x="13534" y="2479"/>
                        <a:pt x="13566" y="2240"/>
                        <a:pt x="13591" y="1990"/>
                      </a:cubicBezTo>
                      <a:cubicBezTo>
                        <a:pt x="13604" y="1877"/>
                        <a:pt x="13619" y="1765"/>
                        <a:pt x="13635" y="1654"/>
                      </a:cubicBezTo>
                      <a:cubicBezTo>
                        <a:pt x="13653" y="1527"/>
                        <a:pt x="13654" y="1399"/>
                        <a:pt x="13682" y="1274"/>
                      </a:cubicBezTo>
                      <a:cubicBezTo>
                        <a:pt x="13715" y="1121"/>
                        <a:pt x="13765" y="971"/>
                        <a:pt x="13829" y="828"/>
                      </a:cubicBezTo>
                      <a:close/>
                      <a:moveTo>
                        <a:pt x="24792" y="824"/>
                      </a:moveTo>
                      <a:cubicBezTo>
                        <a:pt x="24796" y="842"/>
                        <a:pt x="24802" y="859"/>
                        <a:pt x="24808" y="876"/>
                      </a:cubicBezTo>
                      <a:cubicBezTo>
                        <a:pt x="24881" y="1122"/>
                        <a:pt x="24959" y="1369"/>
                        <a:pt x="25013" y="1621"/>
                      </a:cubicBezTo>
                      <a:cubicBezTo>
                        <a:pt x="25067" y="1873"/>
                        <a:pt x="25078" y="2130"/>
                        <a:pt x="25092" y="2386"/>
                      </a:cubicBezTo>
                      <a:cubicBezTo>
                        <a:pt x="25102" y="2585"/>
                        <a:pt x="25061" y="2882"/>
                        <a:pt x="24917" y="3036"/>
                      </a:cubicBezTo>
                      <a:cubicBezTo>
                        <a:pt x="24876" y="3080"/>
                        <a:pt x="24837" y="3098"/>
                        <a:pt x="24801" y="3098"/>
                      </a:cubicBezTo>
                      <a:cubicBezTo>
                        <a:pt x="24664" y="3098"/>
                        <a:pt x="24562" y="2845"/>
                        <a:pt x="24540" y="2727"/>
                      </a:cubicBezTo>
                      <a:cubicBezTo>
                        <a:pt x="24491" y="2463"/>
                        <a:pt x="24534" y="2212"/>
                        <a:pt x="24560" y="1950"/>
                      </a:cubicBezTo>
                      <a:cubicBezTo>
                        <a:pt x="24572" y="1830"/>
                        <a:pt x="24593" y="1711"/>
                        <a:pt x="24606" y="1591"/>
                      </a:cubicBezTo>
                      <a:cubicBezTo>
                        <a:pt x="24621" y="1459"/>
                        <a:pt x="24622" y="1328"/>
                        <a:pt x="24661" y="1199"/>
                      </a:cubicBezTo>
                      <a:cubicBezTo>
                        <a:pt x="24698" y="1074"/>
                        <a:pt x="24736" y="944"/>
                        <a:pt x="24792" y="824"/>
                      </a:cubicBezTo>
                      <a:close/>
                      <a:moveTo>
                        <a:pt x="1475" y="920"/>
                      </a:moveTo>
                      <a:cubicBezTo>
                        <a:pt x="1500" y="985"/>
                        <a:pt x="1524" y="1051"/>
                        <a:pt x="1544" y="1112"/>
                      </a:cubicBezTo>
                      <a:cubicBezTo>
                        <a:pt x="1609" y="1317"/>
                        <a:pt x="1665" y="1533"/>
                        <a:pt x="1675" y="1747"/>
                      </a:cubicBezTo>
                      <a:cubicBezTo>
                        <a:pt x="1687" y="1983"/>
                        <a:pt x="1726" y="2216"/>
                        <a:pt x="1729" y="2454"/>
                      </a:cubicBezTo>
                      <a:cubicBezTo>
                        <a:pt x="1732" y="2681"/>
                        <a:pt x="1695" y="2896"/>
                        <a:pt x="1584" y="3097"/>
                      </a:cubicBezTo>
                      <a:cubicBezTo>
                        <a:pt x="1563" y="3135"/>
                        <a:pt x="1532" y="3205"/>
                        <a:pt x="1482" y="3205"/>
                      </a:cubicBezTo>
                      <a:cubicBezTo>
                        <a:pt x="1480" y="3205"/>
                        <a:pt x="1477" y="3205"/>
                        <a:pt x="1475" y="3205"/>
                      </a:cubicBezTo>
                      <a:cubicBezTo>
                        <a:pt x="1391" y="3192"/>
                        <a:pt x="1325" y="3034"/>
                        <a:pt x="1300" y="2967"/>
                      </a:cubicBezTo>
                      <a:cubicBezTo>
                        <a:pt x="1224" y="2764"/>
                        <a:pt x="1205" y="2515"/>
                        <a:pt x="1206" y="2300"/>
                      </a:cubicBezTo>
                      <a:cubicBezTo>
                        <a:pt x="1206" y="2061"/>
                        <a:pt x="1238" y="1804"/>
                        <a:pt x="1283" y="1570"/>
                      </a:cubicBezTo>
                      <a:cubicBezTo>
                        <a:pt x="1324" y="1347"/>
                        <a:pt x="1389" y="1129"/>
                        <a:pt x="1475" y="920"/>
                      </a:cubicBezTo>
                      <a:close/>
                      <a:moveTo>
                        <a:pt x="28370" y="0"/>
                      </a:moveTo>
                      <a:cubicBezTo>
                        <a:pt x="28137" y="0"/>
                        <a:pt x="27957" y="167"/>
                        <a:pt x="27815" y="352"/>
                      </a:cubicBezTo>
                      <a:cubicBezTo>
                        <a:pt x="27750" y="437"/>
                        <a:pt x="27694" y="527"/>
                        <a:pt x="27648" y="625"/>
                      </a:cubicBezTo>
                      <a:lnTo>
                        <a:pt x="27646" y="620"/>
                      </a:lnTo>
                      <a:cubicBezTo>
                        <a:pt x="27494" y="393"/>
                        <a:pt x="27322" y="193"/>
                        <a:pt x="27054" y="103"/>
                      </a:cubicBezTo>
                      <a:cubicBezTo>
                        <a:pt x="26989" y="81"/>
                        <a:pt x="26923" y="71"/>
                        <a:pt x="26859" y="71"/>
                      </a:cubicBezTo>
                      <a:cubicBezTo>
                        <a:pt x="26655" y="71"/>
                        <a:pt x="26460" y="173"/>
                        <a:pt x="26314" y="320"/>
                      </a:cubicBezTo>
                      <a:cubicBezTo>
                        <a:pt x="26246" y="390"/>
                        <a:pt x="26184" y="465"/>
                        <a:pt x="26128" y="544"/>
                      </a:cubicBezTo>
                      <a:cubicBezTo>
                        <a:pt x="25964" y="367"/>
                        <a:pt x="25760" y="235"/>
                        <a:pt x="25513" y="200"/>
                      </a:cubicBezTo>
                      <a:cubicBezTo>
                        <a:pt x="25473" y="193"/>
                        <a:pt x="25434" y="191"/>
                        <a:pt x="25396" y="191"/>
                      </a:cubicBezTo>
                      <a:cubicBezTo>
                        <a:pt x="25152" y="191"/>
                        <a:pt x="24965" y="314"/>
                        <a:pt x="24822" y="492"/>
                      </a:cubicBezTo>
                      <a:cubicBezTo>
                        <a:pt x="24733" y="319"/>
                        <a:pt x="24619" y="171"/>
                        <a:pt x="24425" y="89"/>
                      </a:cubicBezTo>
                      <a:cubicBezTo>
                        <a:pt x="24320" y="44"/>
                        <a:pt x="24215" y="21"/>
                        <a:pt x="24113" y="21"/>
                      </a:cubicBezTo>
                      <a:cubicBezTo>
                        <a:pt x="23961" y="21"/>
                        <a:pt x="23815" y="73"/>
                        <a:pt x="23679" y="184"/>
                      </a:cubicBezTo>
                      <a:cubicBezTo>
                        <a:pt x="23556" y="286"/>
                        <a:pt x="23455" y="420"/>
                        <a:pt x="23374" y="565"/>
                      </a:cubicBezTo>
                      <a:cubicBezTo>
                        <a:pt x="23294" y="443"/>
                        <a:pt x="23203" y="330"/>
                        <a:pt x="23092" y="242"/>
                      </a:cubicBezTo>
                      <a:cubicBezTo>
                        <a:pt x="23082" y="234"/>
                        <a:pt x="23072" y="226"/>
                        <a:pt x="23062" y="220"/>
                      </a:cubicBezTo>
                      <a:cubicBezTo>
                        <a:pt x="23062" y="219"/>
                        <a:pt x="23061" y="218"/>
                        <a:pt x="23060" y="216"/>
                      </a:cubicBezTo>
                      <a:cubicBezTo>
                        <a:pt x="22945" y="121"/>
                        <a:pt x="22823" y="61"/>
                        <a:pt x="22697" y="61"/>
                      </a:cubicBezTo>
                      <a:cubicBezTo>
                        <a:pt x="22610" y="61"/>
                        <a:pt x="22521" y="90"/>
                        <a:pt x="22433" y="158"/>
                      </a:cubicBezTo>
                      <a:cubicBezTo>
                        <a:pt x="22300" y="261"/>
                        <a:pt x="22198" y="400"/>
                        <a:pt x="22120" y="551"/>
                      </a:cubicBezTo>
                      <a:cubicBezTo>
                        <a:pt x="21932" y="287"/>
                        <a:pt x="21680" y="71"/>
                        <a:pt x="21369" y="71"/>
                      </a:cubicBezTo>
                      <a:cubicBezTo>
                        <a:pt x="21337" y="71"/>
                        <a:pt x="21305" y="73"/>
                        <a:pt x="21272" y="78"/>
                      </a:cubicBezTo>
                      <a:cubicBezTo>
                        <a:pt x="21008" y="116"/>
                        <a:pt x="20818" y="305"/>
                        <a:pt x="20663" y="506"/>
                      </a:cubicBezTo>
                      <a:cubicBezTo>
                        <a:pt x="20652" y="521"/>
                        <a:pt x="20643" y="534"/>
                        <a:pt x="20633" y="549"/>
                      </a:cubicBezTo>
                      <a:cubicBezTo>
                        <a:pt x="20479" y="386"/>
                        <a:pt x="20293" y="251"/>
                        <a:pt x="20072" y="205"/>
                      </a:cubicBezTo>
                      <a:cubicBezTo>
                        <a:pt x="20020" y="195"/>
                        <a:pt x="19968" y="189"/>
                        <a:pt x="19917" y="189"/>
                      </a:cubicBezTo>
                      <a:cubicBezTo>
                        <a:pt x="19724" y="189"/>
                        <a:pt x="19542" y="264"/>
                        <a:pt x="19404" y="409"/>
                      </a:cubicBezTo>
                      <a:cubicBezTo>
                        <a:pt x="19378" y="434"/>
                        <a:pt x="19354" y="461"/>
                        <a:pt x="19332" y="489"/>
                      </a:cubicBezTo>
                      <a:cubicBezTo>
                        <a:pt x="19293" y="411"/>
                        <a:pt x="19244" y="337"/>
                        <a:pt x="19188" y="270"/>
                      </a:cubicBezTo>
                      <a:cubicBezTo>
                        <a:pt x="19056" y="118"/>
                        <a:pt x="18836" y="14"/>
                        <a:pt x="18630" y="14"/>
                      </a:cubicBezTo>
                      <a:cubicBezTo>
                        <a:pt x="18600" y="14"/>
                        <a:pt x="18570" y="16"/>
                        <a:pt x="18540" y="21"/>
                      </a:cubicBezTo>
                      <a:cubicBezTo>
                        <a:pt x="18280" y="63"/>
                        <a:pt x="18087" y="253"/>
                        <a:pt x="17948" y="467"/>
                      </a:cubicBezTo>
                      <a:cubicBezTo>
                        <a:pt x="17926" y="499"/>
                        <a:pt x="17906" y="534"/>
                        <a:pt x="17887" y="568"/>
                      </a:cubicBezTo>
                      <a:cubicBezTo>
                        <a:pt x="17791" y="419"/>
                        <a:pt x="17672" y="278"/>
                        <a:pt x="17530" y="195"/>
                      </a:cubicBezTo>
                      <a:cubicBezTo>
                        <a:pt x="17527" y="193"/>
                        <a:pt x="17522" y="191"/>
                        <a:pt x="17519" y="188"/>
                      </a:cubicBezTo>
                      <a:cubicBezTo>
                        <a:pt x="17517" y="186"/>
                        <a:pt x="17513" y="184"/>
                        <a:pt x="17511" y="181"/>
                      </a:cubicBezTo>
                      <a:cubicBezTo>
                        <a:pt x="17418" y="117"/>
                        <a:pt x="17330" y="89"/>
                        <a:pt x="17248" y="89"/>
                      </a:cubicBezTo>
                      <a:cubicBezTo>
                        <a:pt x="17057" y="89"/>
                        <a:pt x="16899" y="239"/>
                        <a:pt x="16776" y="431"/>
                      </a:cubicBezTo>
                      <a:cubicBezTo>
                        <a:pt x="16740" y="478"/>
                        <a:pt x="16706" y="527"/>
                        <a:pt x="16674" y="578"/>
                      </a:cubicBezTo>
                      <a:cubicBezTo>
                        <a:pt x="16482" y="306"/>
                        <a:pt x="16218" y="69"/>
                        <a:pt x="15903" y="69"/>
                      </a:cubicBezTo>
                      <a:cubicBezTo>
                        <a:pt x="15830" y="69"/>
                        <a:pt x="15755" y="82"/>
                        <a:pt x="15678" y="109"/>
                      </a:cubicBezTo>
                      <a:cubicBezTo>
                        <a:pt x="15469" y="184"/>
                        <a:pt x="15295" y="363"/>
                        <a:pt x="15169" y="546"/>
                      </a:cubicBezTo>
                      <a:cubicBezTo>
                        <a:pt x="15000" y="368"/>
                        <a:pt x="14786" y="222"/>
                        <a:pt x="14537" y="194"/>
                      </a:cubicBezTo>
                      <a:cubicBezTo>
                        <a:pt x="14508" y="191"/>
                        <a:pt x="14479" y="189"/>
                        <a:pt x="14450" y="189"/>
                      </a:cubicBezTo>
                      <a:cubicBezTo>
                        <a:pt x="14215" y="189"/>
                        <a:pt x="14028" y="306"/>
                        <a:pt x="13871" y="487"/>
                      </a:cubicBezTo>
                      <a:cubicBezTo>
                        <a:pt x="13822" y="389"/>
                        <a:pt x="13757" y="299"/>
                        <a:pt x="13680" y="222"/>
                      </a:cubicBezTo>
                      <a:cubicBezTo>
                        <a:pt x="13547" y="98"/>
                        <a:pt x="13352" y="16"/>
                        <a:pt x="13165" y="16"/>
                      </a:cubicBezTo>
                      <a:cubicBezTo>
                        <a:pt x="13118" y="16"/>
                        <a:pt x="13071" y="21"/>
                        <a:pt x="13026" y="32"/>
                      </a:cubicBezTo>
                      <a:cubicBezTo>
                        <a:pt x="12775" y="93"/>
                        <a:pt x="12598" y="287"/>
                        <a:pt x="12466" y="498"/>
                      </a:cubicBezTo>
                      <a:cubicBezTo>
                        <a:pt x="12452" y="522"/>
                        <a:pt x="12438" y="545"/>
                        <a:pt x="12425" y="568"/>
                      </a:cubicBezTo>
                      <a:cubicBezTo>
                        <a:pt x="12338" y="433"/>
                        <a:pt x="12234" y="308"/>
                        <a:pt x="12109" y="224"/>
                      </a:cubicBezTo>
                      <a:cubicBezTo>
                        <a:pt x="12107" y="222"/>
                        <a:pt x="12106" y="220"/>
                        <a:pt x="12104" y="218"/>
                      </a:cubicBezTo>
                      <a:cubicBezTo>
                        <a:pt x="11990" y="122"/>
                        <a:pt x="11867" y="62"/>
                        <a:pt x="11742" y="62"/>
                      </a:cubicBezTo>
                      <a:cubicBezTo>
                        <a:pt x="11654" y="62"/>
                        <a:pt x="11565" y="91"/>
                        <a:pt x="11478" y="159"/>
                      </a:cubicBezTo>
                      <a:cubicBezTo>
                        <a:pt x="11344" y="261"/>
                        <a:pt x="11243" y="401"/>
                        <a:pt x="11164" y="552"/>
                      </a:cubicBezTo>
                      <a:cubicBezTo>
                        <a:pt x="10977" y="288"/>
                        <a:pt x="10725" y="72"/>
                        <a:pt x="10415" y="72"/>
                      </a:cubicBezTo>
                      <a:cubicBezTo>
                        <a:pt x="10383" y="72"/>
                        <a:pt x="10350" y="74"/>
                        <a:pt x="10317" y="79"/>
                      </a:cubicBezTo>
                      <a:cubicBezTo>
                        <a:pt x="10053" y="116"/>
                        <a:pt x="9863" y="305"/>
                        <a:pt x="9707" y="507"/>
                      </a:cubicBezTo>
                      <a:cubicBezTo>
                        <a:pt x="9696" y="521"/>
                        <a:pt x="9687" y="535"/>
                        <a:pt x="9677" y="549"/>
                      </a:cubicBezTo>
                      <a:cubicBezTo>
                        <a:pt x="9524" y="386"/>
                        <a:pt x="9337" y="251"/>
                        <a:pt x="9117" y="206"/>
                      </a:cubicBezTo>
                      <a:cubicBezTo>
                        <a:pt x="9064" y="195"/>
                        <a:pt x="9012" y="190"/>
                        <a:pt x="8960" y="190"/>
                      </a:cubicBezTo>
                      <a:cubicBezTo>
                        <a:pt x="8768" y="190"/>
                        <a:pt x="8585" y="265"/>
                        <a:pt x="8448" y="409"/>
                      </a:cubicBezTo>
                      <a:cubicBezTo>
                        <a:pt x="8422" y="436"/>
                        <a:pt x="8399" y="462"/>
                        <a:pt x="8376" y="490"/>
                      </a:cubicBezTo>
                      <a:cubicBezTo>
                        <a:pt x="8337" y="411"/>
                        <a:pt x="8288" y="337"/>
                        <a:pt x="8232" y="270"/>
                      </a:cubicBezTo>
                      <a:cubicBezTo>
                        <a:pt x="8101" y="119"/>
                        <a:pt x="7882" y="14"/>
                        <a:pt x="7677" y="14"/>
                      </a:cubicBezTo>
                      <a:cubicBezTo>
                        <a:pt x="7646" y="14"/>
                        <a:pt x="7615" y="17"/>
                        <a:pt x="7584" y="22"/>
                      </a:cubicBezTo>
                      <a:cubicBezTo>
                        <a:pt x="7324" y="63"/>
                        <a:pt x="7131" y="254"/>
                        <a:pt x="6993" y="467"/>
                      </a:cubicBezTo>
                      <a:cubicBezTo>
                        <a:pt x="6970" y="500"/>
                        <a:pt x="6950" y="534"/>
                        <a:pt x="6931" y="568"/>
                      </a:cubicBezTo>
                      <a:cubicBezTo>
                        <a:pt x="6835" y="419"/>
                        <a:pt x="6717" y="278"/>
                        <a:pt x="6575" y="195"/>
                      </a:cubicBezTo>
                      <a:cubicBezTo>
                        <a:pt x="6486" y="144"/>
                        <a:pt x="6402" y="122"/>
                        <a:pt x="6322" y="122"/>
                      </a:cubicBezTo>
                      <a:cubicBezTo>
                        <a:pt x="6291" y="122"/>
                        <a:pt x="6260" y="125"/>
                        <a:pt x="6230" y="131"/>
                      </a:cubicBezTo>
                      <a:cubicBezTo>
                        <a:pt x="6141" y="144"/>
                        <a:pt x="6051" y="188"/>
                        <a:pt x="5967" y="266"/>
                      </a:cubicBezTo>
                      <a:cubicBezTo>
                        <a:pt x="5935" y="296"/>
                        <a:pt x="5905" y="328"/>
                        <a:pt x="5877" y="363"/>
                      </a:cubicBezTo>
                      <a:cubicBezTo>
                        <a:pt x="5810" y="440"/>
                        <a:pt x="5750" y="522"/>
                        <a:pt x="5699" y="609"/>
                      </a:cubicBezTo>
                      <a:cubicBezTo>
                        <a:pt x="5504" y="323"/>
                        <a:pt x="5226" y="64"/>
                        <a:pt x="4900" y="64"/>
                      </a:cubicBezTo>
                      <a:cubicBezTo>
                        <a:pt x="4830" y="64"/>
                        <a:pt x="4758" y="76"/>
                        <a:pt x="4683" y="102"/>
                      </a:cubicBezTo>
                      <a:cubicBezTo>
                        <a:pt x="4467" y="178"/>
                        <a:pt x="4303" y="363"/>
                        <a:pt x="4187" y="557"/>
                      </a:cubicBezTo>
                      <a:cubicBezTo>
                        <a:pt x="4009" y="367"/>
                        <a:pt x="3775" y="207"/>
                        <a:pt x="3510" y="188"/>
                      </a:cubicBezTo>
                      <a:cubicBezTo>
                        <a:pt x="3494" y="187"/>
                        <a:pt x="3479" y="187"/>
                        <a:pt x="3463" y="187"/>
                      </a:cubicBezTo>
                      <a:cubicBezTo>
                        <a:pt x="3231" y="187"/>
                        <a:pt x="3016" y="308"/>
                        <a:pt x="2857" y="472"/>
                      </a:cubicBezTo>
                      <a:cubicBezTo>
                        <a:pt x="2795" y="344"/>
                        <a:pt x="2721" y="225"/>
                        <a:pt x="2611" y="134"/>
                      </a:cubicBezTo>
                      <a:cubicBezTo>
                        <a:pt x="2518" y="56"/>
                        <a:pt x="2397" y="26"/>
                        <a:pt x="2272" y="26"/>
                      </a:cubicBezTo>
                      <a:cubicBezTo>
                        <a:pt x="2150" y="26"/>
                        <a:pt x="2025" y="55"/>
                        <a:pt x="1922" y="99"/>
                      </a:cubicBezTo>
                      <a:cubicBezTo>
                        <a:pt x="1712" y="188"/>
                        <a:pt x="1561" y="382"/>
                        <a:pt x="1449" y="581"/>
                      </a:cubicBezTo>
                      <a:cubicBezTo>
                        <a:pt x="1379" y="467"/>
                        <a:pt x="1287" y="366"/>
                        <a:pt x="1179" y="286"/>
                      </a:cubicBezTo>
                      <a:cubicBezTo>
                        <a:pt x="1058" y="197"/>
                        <a:pt x="915" y="128"/>
                        <a:pt x="774" y="128"/>
                      </a:cubicBezTo>
                      <a:cubicBezTo>
                        <a:pt x="685" y="128"/>
                        <a:pt x="596" y="156"/>
                        <a:pt x="514" y="224"/>
                      </a:cubicBezTo>
                      <a:cubicBezTo>
                        <a:pt x="322" y="384"/>
                        <a:pt x="167" y="666"/>
                        <a:pt x="97" y="903"/>
                      </a:cubicBezTo>
                      <a:cubicBezTo>
                        <a:pt x="61" y="1026"/>
                        <a:pt x="45" y="1156"/>
                        <a:pt x="29" y="1282"/>
                      </a:cubicBezTo>
                      <a:cubicBezTo>
                        <a:pt x="11" y="1409"/>
                        <a:pt x="1" y="1537"/>
                        <a:pt x="44" y="1657"/>
                      </a:cubicBezTo>
                      <a:cubicBezTo>
                        <a:pt x="54" y="1685"/>
                        <a:pt x="79" y="1697"/>
                        <a:pt x="102" y="1697"/>
                      </a:cubicBezTo>
                      <a:cubicBezTo>
                        <a:pt x="138" y="1697"/>
                        <a:pt x="173" y="1669"/>
                        <a:pt x="157" y="1626"/>
                      </a:cubicBezTo>
                      <a:cubicBezTo>
                        <a:pt x="119" y="1520"/>
                        <a:pt x="132" y="1407"/>
                        <a:pt x="147" y="1298"/>
                      </a:cubicBezTo>
                      <a:cubicBezTo>
                        <a:pt x="159" y="1188"/>
                        <a:pt x="180" y="1080"/>
                        <a:pt x="205" y="972"/>
                      </a:cubicBezTo>
                      <a:cubicBezTo>
                        <a:pt x="262" y="758"/>
                        <a:pt x="399" y="516"/>
                        <a:pt x="558" y="358"/>
                      </a:cubicBezTo>
                      <a:cubicBezTo>
                        <a:pt x="627" y="289"/>
                        <a:pt x="704" y="261"/>
                        <a:pt x="782" y="261"/>
                      </a:cubicBezTo>
                      <a:cubicBezTo>
                        <a:pt x="935" y="261"/>
                        <a:pt x="1093" y="370"/>
                        <a:pt x="1209" y="485"/>
                      </a:cubicBezTo>
                      <a:cubicBezTo>
                        <a:pt x="1276" y="554"/>
                        <a:pt x="1333" y="632"/>
                        <a:pt x="1379" y="719"/>
                      </a:cubicBezTo>
                      <a:cubicBezTo>
                        <a:pt x="1252" y="987"/>
                        <a:pt x="1162" y="1271"/>
                        <a:pt x="1109" y="1564"/>
                      </a:cubicBezTo>
                      <a:cubicBezTo>
                        <a:pt x="1055" y="1850"/>
                        <a:pt x="1011" y="2158"/>
                        <a:pt x="1028" y="2450"/>
                      </a:cubicBezTo>
                      <a:cubicBezTo>
                        <a:pt x="1044" y="2710"/>
                        <a:pt x="1068" y="3008"/>
                        <a:pt x="1223" y="3227"/>
                      </a:cubicBezTo>
                      <a:cubicBezTo>
                        <a:pt x="1291" y="3323"/>
                        <a:pt x="1391" y="3394"/>
                        <a:pt x="1491" y="3394"/>
                      </a:cubicBezTo>
                      <a:cubicBezTo>
                        <a:pt x="1552" y="3394"/>
                        <a:pt x="1613" y="3369"/>
                        <a:pt x="1667" y="3308"/>
                      </a:cubicBezTo>
                      <a:cubicBezTo>
                        <a:pt x="1824" y="3132"/>
                        <a:pt x="1888" y="2851"/>
                        <a:pt x="1900" y="2623"/>
                      </a:cubicBezTo>
                      <a:cubicBezTo>
                        <a:pt x="1914" y="2322"/>
                        <a:pt x="1853" y="2026"/>
                        <a:pt x="1830" y="1727"/>
                      </a:cubicBezTo>
                      <a:cubicBezTo>
                        <a:pt x="1810" y="1465"/>
                        <a:pt x="1735" y="1188"/>
                        <a:pt x="1632" y="946"/>
                      </a:cubicBezTo>
                      <a:cubicBezTo>
                        <a:pt x="1606" y="882"/>
                        <a:pt x="1578" y="818"/>
                        <a:pt x="1547" y="757"/>
                      </a:cubicBezTo>
                      <a:cubicBezTo>
                        <a:pt x="1633" y="578"/>
                        <a:pt x="1745" y="399"/>
                        <a:pt x="1911" y="290"/>
                      </a:cubicBezTo>
                      <a:cubicBezTo>
                        <a:pt x="2003" y="230"/>
                        <a:pt x="2137" y="188"/>
                        <a:pt x="2264" y="188"/>
                      </a:cubicBezTo>
                      <a:cubicBezTo>
                        <a:pt x="2365" y="188"/>
                        <a:pt x="2462" y="215"/>
                        <a:pt x="2529" y="281"/>
                      </a:cubicBezTo>
                      <a:cubicBezTo>
                        <a:pt x="2628" y="377"/>
                        <a:pt x="2693" y="502"/>
                        <a:pt x="2747" y="630"/>
                      </a:cubicBezTo>
                      <a:cubicBezTo>
                        <a:pt x="2722" y="688"/>
                        <a:pt x="2702" y="749"/>
                        <a:pt x="2684" y="809"/>
                      </a:cubicBezTo>
                      <a:cubicBezTo>
                        <a:pt x="2643" y="946"/>
                        <a:pt x="2599" y="1080"/>
                        <a:pt x="2565" y="1218"/>
                      </a:cubicBezTo>
                      <a:cubicBezTo>
                        <a:pt x="2530" y="1362"/>
                        <a:pt x="2486" y="1503"/>
                        <a:pt x="2467" y="1649"/>
                      </a:cubicBezTo>
                      <a:cubicBezTo>
                        <a:pt x="2447" y="1809"/>
                        <a:pt x="2445" y="1972"/>
                        <a:pt x="2433" y="2133"/>
                      </a:cubicBezTo>
                      <a:cubicBezTo>
                        <a:pt x="2410" y="2422"/>
                        <a:pt x="2372" y="2732"/>
                        <a:pt x="2485" y="3007"/>
                      </a:cubicBezTo>
                      <a:cubicBezTo>
                        <a:pt x="2548" y="3162"/>
                        <a:pt x="2659" y="3247"/>
                        <a:pt x="2797" y="3247"/>
                      </a:cubicBezTo>
                      <a:cubicBezTo>
                        <a:pt x="2851" y="3247"/>
                        <a:pt x="2909" y="3234"/>
                        <a:pt x="2970" y="3207"/>
                      </a:cubicBezTo>
                      <a:cubicBezTo>
                        <a:pt x="3213" y="3101"/>
                        <a:pt x="3282" y="2886"/>
                        <a:pt x="3298" y="2640"/>
                      </a:cubicBezTo>
                      <a:cubicBezTo>
                        <a:pt x="3307" y="2493"/>
                        <a:pt x="3322" y="2347"/>
                        <a:pt x="3317" y="2200"/>
                      </a:cubicBezTo>
                      <a:cubicBezTo>
                        <a:pt x="3310" y="2044"/>
                        <a:pt x="3273" y="1891"/>
                        <a:pt x="3250" y="1736"/>
                      </a:cubicBezTo>
                      <a:cubicBezTo>
                        <a:pt x="3203" y="1425"/>
                        <a:pt x="3128" y="1129"/>
                        <a:pt x="3009" y="837"/>
                      </a:cubicBezTo>
                      <a:cubicBezTo>
                        <a:pt x="2981" y="768"/>
                        <a:pt x="2953" y="695"/>
                        <a:pt x="2923" y="622"/>
                      </a:cubicBezTo>
                      <a:cubicBezTo>
                        <a:pt x="3027" y="478"/>
                        <a:pt x="3218" y="373"/>
                        <a:pt x="3380" y="351"/>
                      </a:cubicBezTo>
                      <a:cubicBezTo>
                        <a:pt x="3410" y="346"/>
                        <a:pt x="3440" y="344"/>
                        <a:pt x="3469" y="344"/>
                      </a:cubicBezTo>
                      <a:cubicBezTo>
                        <a:pt x="3727" y="344"/>
                        <a:pt x="3939" y="508"/>
                        <a:pt x="4104" y="716"/>
                      </a:cubicBezTo>
                      <a:cubicBezTo>
                        <a:pt x="3994" y="938"/>
                        <a:pt x="3917" y="1161"/>
                        <a:pt x="3883" y="1411"/>
                      </a:cubicBezTo>
                      <a:cubicBezTo>
                        <a:pt x="3866" y="1533"/>
                        <a:pt x="3876" y="1652"/>
                        <a:pt x="3876" y="1774"/>
                      </a:cubicBezTo>
                      <a:cubicBezTo>
                        <a:pt x="3876" y="1930"/>
                        <a:pt x="3855" y="2081"/>
                        <a:pt x="3870" y="2235"/>
                      </a:cubicBezTo>
                      <a:cubicBezTo>
                        <a:pt x="3897" y="2489"/>
                        <a:pt x="3932" y="2800"/>
                        <a:pt x="4107" y="2999"/>
                      </a:cubicBezTo>
                      <a:cubicBezTo>
                        <a:pt x="4178" y="3079"/>
                        <a:pt x="4266" y="3118"/>
                        <a:pt x="4353" y="3118"/>
                      </a:cubicBezTo>
                      <a:cubicBezTo>
                        <a:pt x="4455" y="3118"/>
                        <a:pt x="4555" y="3064"/>
                        <a:pt x="4621" y="2958"/>
                      </a:cubicBezTo>
                      <a:cubicBezTo>
                        <a:pt x="4773" y="2713"/>
                        <a:pt x="4764" y="2425"/>
                        <a:pt x="4748" y="2151"/>
                      </a:cubicBezTo>
                      <a:cubicBezTo>
                        <a:pt x="4740" y="2025"/>
                        <a:pt x="4757" y="1897"/>
                        <a:pt x="4746" y="1771"/>
                      </a:cubicBezTo>
                      <a:cubicBezTo>
                        <a:pt x="4731" y="1619"/>
                        <a:pt x="4680" y="1471"/>
                        <a:pt x="4630" y="1328"/>
                      </a:cubicBezTo>
                      <a:cubicBezTo>
                        <a:pt x="4551" y="1108"/>
                        <a:pt x="4442" y="882"/>
                        <a:pt x="4299" y="692"/>
                      </a:cubicBezTo>
                      <a:cubicBezTo>
                        <a:pt x="4378" y="547"/>
                        <a:pt x="4473" y="413"/>
                        <a:pt x="4612" y="318"/>
                      </a:cubicBezTo>
                      <a:cubicBezTo>
                        <a:pt x="4702" y="256"/>
                        <a:pt x="4798" y="227"/>
                        <a:pt x="4892" y="227"/>
                      </a:cubicBezTo>
                      <a:cubicBezTo>
                        <a:pt x="5021" y="227"/>
                        <a:pt x="5148" y="281"/>
                        <a:pt x="5258" y="373"/>
                      </a:cubicBezTo>
                      <a:cubicBezTo>
                        <a:pt x="5396" y="489"/>
                        <a:pt x="5512" y="629"/>
                        <a:pt x="5602" y="786"/>
                      </a:cubicBezTo>
                      <a:cubicBezTo>
                        <a:pt x="5566" y="858"/>
                        <a:pt x="5534" y="929"/>
                        <a:pt x="5508" y="990"/>
                      </a:cubicBezTo>
                      <a:cubicBezTo>
                        <a:pt x="5454" y="1120"/>
                        <a:pt x="5435" y="1258"/>
                        <a:pt x="5413" y="1395"/>
                      </a:cubicBezTo>
                      <a:cubicBezTo>
                        <a:pt x="5397" y="1490"/>
                        <a:pt x="5381" y="1588"/>
                        <a:pt x="5397" y="1683"/>
                      </a:cubicBezTo>
                      <a:cubicBezTo>
                        <a:pt x="5383" y="1762"/>
                        <a:pt x="5369" y="1841"/>
                        <a:pt x="5353" y="1921"/>
                      </a:cubicBezTo>
                      <a:cubicBezTo>
                        <a:pt x="5298" y="2187"/>
                        <a:pt x="5283" y="2498"/>
                        <a:pt x="5388" y="2755"/>
                      </a:cubicBezTo>
                      <a:cubicBezTo>
                        <a:pt x="5458" y="2928"/>
                        <a:pt x="5625" y="3156"/>
                        <a:pt x="5832" y="3171"/>
                      </a:cubicBezTo>
                      <a:cubicBezTo>
                        <a:pt x="5839" y="3172"/>
                        <a:pt x="5845" y="3172"/>
                        <a:pt x="5851" y="3172"/>
                      </a:cubicBezTo>
                      <a:cubicBezTo>
                        <a:pt x="6072" y="3172"/>
                        <a:pt x="6145" y="2875"/>
                        <a:pt x="6173" y="2703"/>
                      </a:cubicBezTo>
                      <a:cubicBezTo>
                        <a:pt x="6222" y="2412"/>
                        <a:pt x="6232" y="2131"/>
                        <a:pt x="6169" y="1843"/>
                      </a:cubicBezTo>
                      <a:cubicBezTo>
                        <a:pt x="6100" y="1535"/>
                        <a:pt x="6019" y="1231"/>
                        <a:pt x="5887" y="943"/>
                      </a:cubicBezTo>
                      <a:cubicBezTo>
                        <a:pt x="5868" y="901"/>
                        <a:pt x="5845" y="857"/>
                        <a:pt x="5822" y="812"/>
                      </a:cubicBezTo>
                      <a:cubicBezTo>
                        <a:pt x="5857" y="734"/>
                        <a:pt x="5895" y="657"/>
                        <a:pt x="5935" y="584"/>
                      </a:cubicBezTo>
                      <a:cubicBezTo>
                        <a:pt x="5990" y="484"/>
                        <a:pt x="6058" y="389"/>
                        <a:pt x="6154" y="326"/>
                      </a:cubicBezTo>
                      <a:cubicBezTo>
                        <a:pt x="6198" y="297"/>
                        <a:pt x="6238" y="284"/>
                        <a:pt x="6276" y="284"/>
                      </a:cubicBezTo>
                      <a:cubicBezTo>
                        <a:pt x="6335" y="284"/>
                        <a:pt x="6390" y="316"/>
                        <a:pt x="6446" y="373"/>
                      </a:cubicBezTo>
                      <a:cubicBezTo>
                        <a:pt x="6462" y="389"/>
                        <a:pt x="6480" y="396"/>
                        <a:pt x="6497" y="396"/>
                      </a:cubicBezTo>
                      <a:cubicBezTo>
                        <a:pt x="6525" y="396"/>
                        <a:pt x="6551" y="379"/>
                        <a:pt x="6566" y="355"/>
                      </a:cubicBezTo>
                      <a:cubicBezTo>
                        <a:pt x="6582" y="367"/>
                        <a:pt x="6598" y="381"/>
                        <a:pt x="6614" y="395"/>
                      </a:cubicBezTo>
                      <a:cubicBezTo>
                        <a:pt x="6706" y="492"/>
                        <a:pt x="6788" y="599"/>
                        <a:pt x="6855" y="715"/>
                      </a:cubicBezTo>
                      <a:cubicBezTo>
                        <a:pt x="6775" y="892"/>
                        <a:pt x="6713" y="1076"/>
                        <a:pt x="6671" y="1265"/>
                      </a:cubicBezTo>
                      <a:cubicBezTo>
                        <a:pt x="6602" y="1554"/>
                        <a:pt x="6553" y="1873"/>
                        <a:pt x="6559" y="2170"/>
                      </a:cubicBezTo>
                      <a:cubicBezTo>
                        <a:pt x="6564" y="2435"/>
                        <a:pt x="6586" y="2748"/>
                        <a:pt x="6721" y="2982"/>
                      </a:cubicBezTo>
                      <a:cubicBezTo>
                        <a:pt x="6785" y="3094"/>
                        <a:pt x="6902" y="3209"/>
                        <a:pt x="7026" y="3209"/>
                      </a:cubicBezTo>
                      <a:cubicBezTo>
                        <a:pt x="7075" y="3209"/>
                        <a:pt x="7125" y="3191"/>
                        <a:pt x="7173" y="3148"/>
                      </a:cubicBezTo>
                      <a:cubicBezTo>
                        <a:pt x="7336" y="3001"/>
                        <a:pt x="7408" y="2717"/>
                        <a:pt x="7426" y="2508"/>
                      </a:cubicBezTo>
                      <a:cubicBezTo>
                        <a:pt x="7452" y="2216"/>
                        <a:pt x="7382" y="1919"/>
                        <a:pt x="7319" y="1636"/>
                      </a:cubicBezTo>
                      <a:cubicBezTo>
                        <a:pt x="7291" y="1506"/>
                        <a:pt x="7278" y="1373"/>
                        <a:pt x="7249" y="1244"/>
                      </a:cubicBezTo>
                      <a:cubicBezTo>
                        <a:pt x="7216" y="1100"/>
                        <a:pt x="7148" y="966"/>
                        <a:pt x="7081" y="835"/>
                      </a:cubicBezTo>
                      <a:cubicBezTo>
                        <a:pt x="7067" y="804"/>
                        <a:pt x="7050" y="772"/>
                        <a:pt x="7033" y="741"/>
                      </a:cubicBezTo>
                      <a:cubicBezTo>
                        <a:pt x="7053" y="698"/>
                        <a:pt x="7074" y="657"/>
                        <a:pt x="7099" y="615"/>
                      </a:cubicBezTo>
                      <a:cubicBezTo>
                        <a:pt x="7210" y="428"/>
                        <a:pt x="7357" y="244"/>
                        <a:pt x="7579" y="191"/>
                      </a:cubicBezTo>
                      <a:cubicBezTo>
                        <a:pt x="7612" y="183"/>
                        <a:pt x="7646" y="179"/>
                        <a:pt x="7681" y="179"/>
                      </a:cubicBezTo>
                      <a:cubicBezTo>
                        <a:pt x="7867" y="179"/>
                        <a:pt x="8058" y="290"/>
                        <a:pt x="8157" y="442"/>
                      </a:cubicBezTo>
                      <a:cubicBezTo>
                        <a:pt x="8198" y="508"/>
                        <a:pt x="8235" y="578"/>
                        <a:pt x="8267" y="649"/>
                      </a:cubicBezTo>
                      <a:cubicBezTo>
                        <a:pt x="8038" y="1033"/>
                        <a:pt x="7995" y="1511"/>
                        <a:pt x="7945" y="1950"/>
                      </a:cubicBezTo>
                      <a:cubicBezTo>
                        <a:pt x="7911" y="2248"/>
                        <a:pt x="7858" y="2547"/>
                        <a:pt x="7941" y="2845"/>
                      </a:cubicBezTo>
                      <a:cubicBezTo>
                        <a:pt x="7992" y="3027"/>
                        <a:pt x="8123" y="3270"/>
                        <a:pt x="8340" y="3270"/>
                      </a:cubicBezTo>
                      <a:cubicBezTo>
                        <a:pt x="8342" y="3270"/>
                        <a:pt x="8345" y="3270"/>
                        <a:pt x="8347" y="3270"/>
                      </a:cubicBezTo>
                      <a:cubicBezTo>
                        <a:pt x="8597" y="3263"/>
                        <a:pt x="8704" y="3006"/>
                        <a:pt x="8765" y="2802"/>
                      </a:cubicBezTo>
                      <a:cubicBezTo>
                        <a:pt x="8852" y="2517"/>
                        <a:pt x="8814" y="2212"/>
                        <a:pt x="8788" y="1920"/>
                      </a:cubicBezTo>
                      <a:cubicBezTo>
                        <a:pt x="8761" y="1613"/>
                        <a:pt x="8665" y="1321"/>
                        <a:pt x="8576" y="1031"/>
                      </a:cubicBezTo>
                      <a:cubicBezTo>
                        <a:pt x="8537" y="903"/>
                        <a:pt x="8498" y="770"/>
                        <a:pt x="8447" y="642"/>
                      </a:cubicBezTo>
                      <a:cubicBezTo>
                        <a:pt x="8564" y="470"/>
                        <a:pt x="8723" y="343"/>
                        <a:pt x="8946" y="343"/>
                      </a:cubicBezTo>
                      <a:cubicBezTo>
                        <a:pt x="8975" y="343"/>
                        <a:pt x="9004" y="345"/>
                        <a:pt x="9035" y="349"/>
                      </a:cubicBezTo>
                      <a:cubicBezTo>
                        <a:pt x="9259" y="381"/>
                        <a:pt x="9444" y="513"/>
                        <a:pt x="9593" y="686"/>
                      </a:cubicBezTo>
                      <a:cubicBezTo>
                        <a:pt x="9498" y="871"/>
                        <a:pt x="9438" y="1071"/>
                        <a:pt x="9415" y="1277"/>
                      </a:cubicBezTo>
                      <a:cubicBezTo>
                        <a:pt x="9401" y="1404"/>
                        <a:pt x="9383" y="1530"/>
                        <a:pt x="9367" y="1658"/>
                      </a:cubicBezTo>
                      <a:cubicBezTo>
                        <a:pt x="9347" y="1811"/>
                        <a:pt x="9357" y="1966"/>
                        <a:pt x="9367" y="2119"/>
                      </a:cubicBezTo>
                      <a:cubicBezTo>
                        <a:pt x="9384" y="2378"/>
                        <a:pt x="9393" y="2713"/>
                        <a:pt x="9546" y="2934"/>
                      </a:cubicBezTo>
                      <a:cubicBezTo>
                        <a:pt x="9619" y="3040"/>
                        <a:pt x="9740" y="3106"/>
                        <a:pt x="9861" y="3106"/>
                      </a:cubicBezTo>
                      <a:cubicBezTo>
                        <a:pt x="9938" y="3106"/>
                        <a:pt x="10015" y="3079"/>
                        <a:pt x="10080" y="3019"/>
                      </a:cubicBezTo>
                      <a:cubicBezTo>
                        <a:pt x="10274" y="2837"/>
                        <a:pt x="10236" y="2503"/>
                        <a:pt x="10262" y="2264"/>
                      </a:cubicBezTo>
                      <a:cubicBezTo>
                        <a:pt x="10290" y="2001"/>
                        <a:pt x="10235" y="1696"/>
                        <a:pt x="10162" y="1443"/>
                      </a:cubicBezTo>
                      <a:cubicBezTo>
                        <a:pt x="10081" y="1165"/>
                        <a:pt x="9970" y="910"/>
                        <a:pt x="9791" y="681"/>
                      </a:cubicBezTo>
                      <a:lnTo>
                        <a:pt x="9785" y="675"/>
                      </a:lnTo>
                      <a:cubicBezTo>
                        <a:pt x="9892" y="503"/>
                        <a:pt x="10057" y="323"/>
                        <a:pt x="10247" y="259"/>
                      </a:cubicBezTo>
                      <a:cubicBezTo>
                        <a:pt x="10299" y="242"/>
                        <a:pt x="10350" y="234"/>
                        <a:pt x="10401" y="234"/>
                      </a:cubicBezTo>
                      <a:cubicBezTo>
                        <a:pt x="10581" y="234"/>
                        <a:pt x="10752" y="333"/>
                        <a:pt x="10878" y="466"/>
                      </a:cubicBezTo>
                      <a:cubicBezTo>
                        <a:pt x="10955" y="549"/>
                        <a:pt x="11025" y="639"/>
                        <a:pt x="11084" y="736"/>
                      </a:cubicBezTo>
                      <a:cubicBezTo>
                        <a:pt x="11069" y="772"/>
                        <a:pt x="11057" y="808"/>
                        <a:pt x="11046" y="844"/>
                      </a:cubicBezTo>
                      <a:cubicBezTo>
                        <a:pt x="11031" y="891"/>
                        <a:pt x="11018" y="938"/>
                        <a:pt x="11004" y="985"/>
                      </a:cubicBezTo>
                      <a:cubicBezTo>
                        <a:pt x="11002" y="989"/>
                        <a:pt x="11000" y="994"/>
                        <a:pt x="10999" y="998"/>
                      </a:cubicBezTo>
                      <a:cubicBezTo>
                        <a:pt x="10956" y="1102"/>
                        <a:pt x="10936" y="1211"/>
                        <a:pt x="10918" y="1320"/>
                      </a:cubicBezTo>
                      <a:cubicBezTo>
                        <a:pt x="10885" y="1459"/>
                        <a:pt x="10845" y="1596"/>
                        <a:pt x="10826" y="1737"/>
                      </a:cubicBezTo>
                      <a:cubicBezTo>
                        <a:pt x="10789" y="2025"/>
                        <a:pt x="10775" y="2336"/>
                        <a:pt x="10852" y="2618"/>
                      </a:cubicBezTo>
                      <a:cubicBezTo>
                        <a:pt x="10905" y="2813"/>
                        <a:pt x="11048" y="3064"/>
                        <a:pt x="11240" y="3149"/>
                      </a:cubicBezTo>
                      <a:cubicBezTo>
                        <a:pt x="11280" y="3166"/>
                        <a:pt x="11316" y="3174"/>
                        <a:pt x="11349" y="3174"/>
                      </a:cubicBezTo>
                      <a:cubicBezTo>
                        <a:pt x="11507" y="3174"/>
                        <a:pt x="11594" y="2994"/>
                        <a:pt x="11642" y="2843"/>
                      </a:cubicBezTo>
                      <a:cubicBezTo>
                        <a:pt x="11730" y="2565"/>
                        <a:pt x="11731" y="2297"/>
                        <a:pt x="11689" y="2009"/>
                      </a:cubicBezTo>
                      <a:cubicBezTo>
                        <a:pt x="11642" y="1693"/>
                        <a:pt x="11565" y="1375"/>
                        <a:pt x="11446" y="1078"/>
                      </a:cubicBezTo>
                      <a:cubicBezTo>
                        <a:pt x="11398" y="956"/>
                        <a:pt x="11341" y="838"/>
                        <a:pt x="11276" y="725"/>
                      </a:cubicBezTo>
                      <a:cubicBezTo>
                        <a:pt x="11282" y="711"/>
                        <a:pt x="11287" y="697"/>
                        <a:pt x="11293" y="684"/>
                      </a:cubicBezTo>
                      <a:cubicBezTo>
                        <a:pt x="11350" y="587"/>
                        <a:pt x="11417" y="496"/>
                        <a:pt x="11494" y="413"/>
                      </a:cubicBezTo>
                      <a:cubicBezTo>
                        <a:pt x="11587" y="317"/>
                        <a:pt x="11700" y="264"/>
                        <a:pt x="11813" y="264"/>
                      </a:cubicBezTo>
                      <a:cubicBezTo>
                        <a:pt x="11853" y="264"/>
                        <a:pt x="11894" y="270"/>
                        <a:pt x="11934" y="285"/>
                      </a:cubicBezTo>
                      <a:cubicBezTo>
                        <a:pt x="11955" y="298"/>
                        <a:pt x="11974" y="313"/>
                        <a:pt x="11993" y="327"/>
                      </a:cubicBezTo>
                      <a:cubicBezTo>
                        <a:pt x="12008" y="339"/>
                        <a:pt x="12027" y="345"/>
                        <a:pt x="12046" y="345"/>
                      </a:cubicBezTo>
                      <a:cubicBezTo>
                        <a:pt x="12062" y="356"/>
                        <a:pt x="12078" y="368"/>
                        <a:pt x="12094" y="382"/>
                      </a:cubicBezTo>
                      <a:cubicBezTo>
                        <a:pt x="12193" y="480"/>
                        <a:pt x="12279" y="591"/>
                        <a:pt x="12349" y="713"/>
                      </a:cubicBezTo>
                      <a:cubicBezTo>
                        <a:pt x="12262" y="903"/>
                        <a:pt x="12196" y="1102"/>
                        <a:pt x="12153" y="1307"/>
                      </a:cubicBezTo>
                      <a:cubicBezTo>
                        <a:pt x="12089" y="1596"/>
                        <a:pt x="12041" y="1913"/>
                        <a:pt x="12052" y="2209"/>
                      </a:cubicBezTo>
                      <a:cubicBezTo>
                        <a:pt x="12064" y="2473"/>
                        <a:pt x="12085" y="2783"/>
                        <a:pt x="12231" y="3011"/>
                      </a:cubicBezTo>
                      <a:cubicBezTo>
                        <a:pt x="12298" y="3115"/>
                        <a:pt x="12407" y="3207"/>
                        <a:pt x="12520" y="3207"/>
                      </a:cubicBezTo>
                      <a:cubicBezTo>
                        <a:pt x="12574" y="3207"/>
                        <a:pt x="12628" y="3186"/>
                        <a:pt x="12680" y="3134"/>
                      </a:cubicBezTo>
                      <a:cubicBezTo>
                        <a:pt x="12831" y="2982"/>
                        <a:pt x="12900" y="2714"/>
                        <a:pt x="12919" y="2508"/>
                      </a:cubicBezTo>
                      <a:cubicBezTo>
                        <a:pt x="12945" y="2215"/>
                        <a:pt x="12874" y="1919"/>
                        <a:pt x="12812" y="1635"/>
                      </a:cubicBezTo>
                      <a:cubicBezTo>
                        <a:pt x="12784" y="1505"/>
                        <a:pt x="12770" y="1373"/>
                        <a:pt x="12741" y="1243"/>
                      </a:cubicBezTo>
                      <a:cubicBezTo>
                        <a:pt x="12709" y="1099"/>
                        <a:pt x="12640" y="965"/>
                        <a:pt x="12574" y="834"/>
                      </a:cubicBezTo>
                      <a:cubicBezTo>
                        <a:pt x="12558" y="804"/>
                        <a:pt x="12542" y="772"/>
                        <a:pt x="12525" y="740"/>
                      </a:cubicBezTo>
                      <a:cubicBezTo>
                        <a:pt x="12541" y="708"/>
                        <a:pt x="12555" y="677"/>
                        <a:pt x="12572" y="647"/>
                      </a:cubicBezTo>
                      <a:cubicBezTo>
                        <a:pt x="12683" y="453"/>
                        <a:pt x="12829" y="257"/>
                        <a:pt x="13053" y="195"/>
                      </a:cubicBezTo>
                      <a:cubicBezTo>
                        <a:pt x="13091" y="185"/>
                        <a:pt x="13131" y="180"/>
                        <a:pt x="13171" y="180"/>
                      </a:cubicBezTo>
                      <a:cubicBezTo>
                        <a:pt x="13343" y="180"/>
                        <a:pt x="13523" y="272"/>
                        <a:pt x="13623" y="405"/>
                      </a:cubicBezTo>
                      <a:cubicBezTo>
                        <a:pt x="13677" y="479"/>
                        <a:pt x="13722" y="559"/>
                        <a:pt x="13758" y="641"/>
                      </a:cubicBezTo>
                      <a:cubicBezTo>
                        <a:pt x="13661" y="806"/>
                        <a:pt x="13602" y="994"/>
                        <a:pt x="13550" y="1177"/>
                      </a:cubicBezTo>
                      <a:cubicBezTo>
                        <a:pt x="13510" y="1319"/>
                        <a:pt x="13505" y="1466"/>
                        <a:pt x="13485" y="1611"/>
                      </a:cubicBezTo>
                      <a:cubicBezTo>
                        <a:pt x="13463" y="1771"/>
                        <a:pt x="13445" y="1932"/>
                        <a:pt x="13419" y="2091"/>
                      </a:cubicBezTo>
                      <a:cubicBezTo>
                        <a:pt x="13378" y="2359"/>
                        <a:pt x="13360" y="2666"/>
                        <a:pt x="13462" y="2924"/>
                      </a:cubicBezTo>
                      <a:cubicBezTo>
                        <a:pt x="13525" y="3086"/>
                        <a:pt x="13644" y="3268"/>
                        <a:pt x="13828" y="3268"/>
                      </a:cubicBezTo>
                      <a:cubicBezTo>
                        <a:pt x="13848" y="3268"/>
                        <a:pt x="13869" y="3266"/>
                        <a:pt x="13890" y="3262"/>
                      </a:cubicBezTo>
                      <a:cubicBezTo>
                        <a:pt x="14131" y="3214"/>
                        <a:pt x="14224" y="2944"/>
                        <a:pt x="14276" y="2733"/>
                      </a:cubicBezTo>
                      <a:cubicBezTo>
                        <a:pt x="14306" y="2600"/>
                        <a:pt x="14317" y="2462"/>
                        <a:pt x="14306" y="2326"/>
                      </a:cubicBezTo>
                      <a:cubicBezTo>
                        <a:pt x="14295" y="2164"/>
                        <a:pt x="14291" y="1998"/>
                        <a:pt x="14271" y="1837"/>
                      </a:cubicBezTo>
                      <a:cubicBezTo>
                        <a:pt x="14231" y="1532"/>
                        <a:pt x="14130" y="1243"/>
                        <a:pt x="14044" y="949"/>
                      </a:cubicBezTo>
                      <a:cubicBezTo>
                        <a:pt x="14015" y="843"/>
                        <a:pt x="13979" y="738"/>
                        <a:pt x="13938" y="635"/>
                      </a:cubicBezTo>
                      <a:cubicBezTo>
                        <a:pt x="14056" y="466"/>
                        <a:pt x="14218" y="343"/>
                        <a:pt x="14442" y="343"/>
                      </a:cubicBezTo>
                      <a:cubicBezTo>
                        <a:pt x="14450" y="343"/>
                        <a:pt x="14459" y="344"/>
                        <a:pt x="14468" y="344"/>
                      </a:cubicBezTo>
                      <a:cubicBezTo>
                        <a:pt x="14711" y="354"/>
                        <a:pt x="14919" y="496"/>
                        <a:pt x="15084" y="686"/>
                      </a:cubicBezTo>
                      <a:cubicBezTo>
                        <a:pt x="14969" y="904"/>
                        <a:pt x="14920" y="1151"/>
                        <a:pt x="14895" y="1394"/>
                      </a:cubicBezTo>
                      <a:cubicBezTo>
                        <a:pt x="14882" y="1522"/>
                        <a:pt x="14854" y="1646"/>
                        <a:pt x="14848" y="1773"/>
                      </a:cubicBezTo>
                      <a:cubicBezTo>
                        <a:pt x="14841" y="1926"/>
                        <a:pt x="14854" y="2083"/>
                        <a:pt x="14867" y="2235"/>
                      </a:cubicBezTo>
                      <a:cubicBezTo>
                        <a:pt x="14889" y="2480"/>
                        <a:pt x="14906" y="2814"/>
                        <a:pt x="15091" y="2999"/>
                      </a:cubicBezTo>
                      <a:cubicBezTo>
                        <a:pt x="15162" y="3069"/>
                        <a:pt x="15252" y="3104"/>
                        <a:pt x="15342" y="3104"/>
                      </a:cubicBezTo>
                      <a:cubicBezTo>
                        <a:pt x="15449" y="3104"/>
                        <a:pt x="15555" y="3054"/>
                        <a:pt x="15624" y="2956"/>
                      </a:cubicBezTo>
                      <a:cubicBezTo>
                        <a:pt x="15696" y="2856"/>
                        <a:pt x="15715" y="2736"/>
                        <a:pt x="15724" y="2616"/>
                      </a:cubicBezTo>
                      <a:cubicBezTo>
                        <a:pt x="15734" y="2461"/>
                        <a:pt x="15760" y="2304"/>
                        <a:pt x="15762" y="2149"/>
                      </a:cubicBezTo>
                      <a:cubicBezTo>
                        <a:pt x="15765" y="1886"/>
                        <a:pt x="15705" y="1595"/>
                        <a:pt x="15624" y="1347"/>
                      </a:cubicBezTo>
                      <a:cubicBezTo>
                        <a:pt x="15544" y="1099"/>
                        <a:pt x="15437" y="876"/>
                        <a:pt x="15278" y="674"/>
                      </a:cubicBezTo>
                      <a:cubicBezTo>
                        <a:pt x="15369" y="523"/>
                        <a:pt x="15503" y="374"/>
                        <a:pt x="15649" y="296"/>
                      </a:cubicBezTo>
                      <a:cubicBezTo>
                        <a:pt x="15729" y="253"/>
                        <a:pt x="15810" y="234"/>
                        <a:pt x="15890" y="234"/>
                      </a:cubicBezTo>
                      <a:cubicBezTo>
                        <a:pt x="16044" y="234"/>
                        <a:pt x="16193" y="305"/>
                        <a:pt x="16317" y="415"/>
                      </a:cubicBezTo>
                      <a:cubicBezTo>
                        <a:pt x="16420" y="509"/>
                        <a:pt x="16508" y="619"/>
                        <a:pt x="16580" y="740"/>
                      </a:cubicBezTo>
                      <a:cubicBezTo>
                        <a:pt x="16533" y="829"/>
                        <a:pt x="16493" y="915"/>
                        <a:pt x="16462" y="989"/>
                      </a:cubicBezTo>
                      <a:cubicBezTo>
                        <a:pt x="16407" y="1119"/>
                        <a:pt x="16389" y="1258"/>
                        <a:pt x="16366" y="1395"/>
                      </a:cubicBezTo>
                      <a:cubicBezTo>
                        <a:pt x="16351" y="1485"/>
                        <a:pt x="16337" y="1579"/>
                        <a:pt x="16349" y="1669"/>
                      </a:cubicBezTo>
                      <a:cubicBezTo>
                        <a:pt x="16329" y="1759"/>
                        <a:pt x="16315" y="1850"/>
                        <a:pt x="16307" y="1942"/>
                      </a:cubicBezTo>
                      <a:cubicBezTo>
                        <a:pt x="16282" y="2212"/>
                        <a:pt x="16282" y="2519"/>
                        <a:pt x="16401" y="2770"/>
                      </a:cubicBezTo>
                      <a:cubicBezTo>
                        <a:pt x="16477" y="2930"/>
                        <a:pt x="16640" y="3172"/>
                        <a:pt x="16843" y="3172"/>
                      </a:cubicBezTo>
                      <a:cubicBezTo>
                        <a:pt x="16844" y="3172"/>
                        <a:pt x="16845" y="3172"/>
                        <a:pt x="16846" y="3172"/>
                      </a:cubicBezTo>
                      <a:cubicBezTo>
                        <a:pt x="17066" y="3170"/>
                        <a:pt x="17132" y="2867"/>
                        <a:pt x="17172" y="2701"/>
                      </a:cubicBezTo>
                      <a:cubicBezTo>
                        <a:pt x="17243" y="2421"/>
                        <a:pt x="17207" y="2124"/>
                        <a:pt x="17153" y="1843"/>
                      </a:cubicBezTo>
                      <a:cubicBezTo>
                        <a:pt x="17094" y="1535"/>
                        <a:pt x="17014" y="1227"/>
                        <a:pt x="16882" y="941"/>
                      </a:cubicBezTo>
                      <a:cubicBezTo>
                        <a:pt x="16855" y="882"/>
                        <a:pt x="16823" y="820"/>
                        <a:pt x="16788" y="759"/>
                      </a:cubicBezTo>
                      <a:cubicBezTo>
                        <a:pt x="16814" y="697"/>
                        <a:pt x="16846" y="638"/>
                        <a:pt x="16880" y="581"/>
                      </a:cubicBezTo>
                      <a:cubicBezTo>
                        <a:pt x="16937" y="488"/>
                        <a:pt x="17000" y="395"/>
                        <a:pt x="17081" y="323"/>
                      </a:cubicBezTo>
                      <a:cubicBezTo>
                        <a:pt x="17091" y="314"/>
                        <a:pt x="17101" y="306"/>
                        <a:pt x="17112" y="299"/>
                      </a:cubicBezTo>
                      <a:cubicBezTo>
                        <a:pt x="17162" y="276"/>
                        <a:pt x="17216" y="264"/>
                        <a:pt x="17271" y="264"/>
                      </a:cubicBezTo>
                      <a:cubicBezTo>
                        <a:pt x="17294" y="264"/>
                        <a:pt x="17317" y="266"/>
                        <a:pt x="17340" y="270"/>
                      </a:cubicBezTo>
                      <a:cubicBezTo>
                        <a:pt x="17373" y="281"/>
                        <a:pt x="17403" y="297"/>
                        <a:pt x="17431" y="316"/>
                      </a:cubicBezTo>
                      <a:cubicBezTo>
                        <a:pt x="17442" y="324"/>
                        <a:pt x="17455" y="328"/>
                        <a:pt x="17469" y="328"/>
                      </a:cubicBezTo>
                      <a:cubicBezTo>
                        <a:pt x="17473" y="328"/>
                        <a:pt x="17478" y="328"/>
                        <a:pt x="17482" y="327"/>
                      </a:cubicBezTo>
                      <a:cubicBezTo>
                        <a:pt x="17513" y="346"/>
                        <a:pt x="17541" y="370"/>
                        <a:pt x="17567" y="395"/>
                      </a:cubicBezTo>
                      <a:cubicBezTo>
                        <a:pt x="17661" y="492"/>
                        <a:pt x="17743" y="599"/>
                        <a:pt x="17810" y="715"/>
                      </a:cubicBezTo>
                      <a:cubicBezTo>
                        <a:pt x="17729" y="892"/>
                        <a:pt x="17667" y="1075"/>
                        <a:pt x="17625" y="1265"/>
                      </a:cubicBezTo>
                      <a:cubicBezTo>
                        <a:pt x="17557" y="1554"/>
                        <a:pt x="17507" y="1873"/>
                        <a:pt x="17513" y="2170"/>
                      </a:cubicBezTo>
                      <a:cubicBezTo>
                        <a:pt x="17519" y="2434"/>
                        <a:pt x="17540" y="2747"/>
                        <a:pt x="17674" y="2982"/>
                      </a:cubicBezTo>
                      <a:cubicBezTo>
                        <a:pt x="17739" y="3094"/>
                        <a:pt x="17857" y="3209"/>
                        <a:pt x="17981" y="3209"/>
                      </a:cubicBezTo>
                      <a:cubicBezTo>
                        <a:pt x="18029" y="3209"/>
                        <a:pt x="18079" y="3191"/>
                        <a:pt x="18127" y="3148"/>
                      </a:cubicBezTo>
                      <a:cubicBezTo>
                        <a:pt x="18290" y="3000"/>
                        <a:pt x="18361" y="2717"/>
                        <a:pt x="18380" y="2508"/>
                      </a:cubicBezTo>
                      <a:cubicBezTo>
                        <a:pt x="18406" y="2215"/>
                        <a:pt x="18335" y="1919"/>
                        <a:pt x="18273" y="1636"/>
                      </a:cubicBezTo>
                      <a:cubicBezTo>
                        <a:pt x="18245" y="1505"/>
                        <a:pt x="18233" y="1373"/>
                        <a:pt x="18203" y="1244"/>
                      </a:cubicBezTo>
                      <a:cubicBezTo>
                        <a:pt x="18171" y="1099"/>
                        <a:pt x="18102" y="966"/>
                        <a:pt x="18036" y="834"/>
                      </a:cubicBezTo>
                      <a:cubicBezTo>
                        <a:pt x="18020" y="804"/>
                        <a:pt x="18004" y="772"/>
                        <a:pt x="17987" y="741"/>
                      </a:cubicBezTo>
                      <a:cubicBezTo>
                        <a:pt x="18008" y="698"/>
                        <a:pt x="18029" y="657"/>
                        <a:pt x="18054" y="615"/>
                      </a:cubicBezTo>
                      <a:cubicBezTo>
                        <a:pt x="18164" y="428"/>
                        <a:pt x="18311" y="244"/>
                        <a:pt x="18532" y="191"/>
                      </a:cubicBezTo>
                      <a:cubicBezTo>
                        <a:pt x="18566" y="183"/>
                        <a:pt x="18600" y="179"/>
                        <a:pt x="18634" y="179"/>
                      </a:cubicBezTo>
                      <a:cubicBezTo>
                        <a:pt x="18821" y="179"/>
                        <a:pt x="19012" y="290"/>
                        <a:pt x="19110" y="442"/>
                      </a:cubicBezTo>
                      <a:cubicBezTo>
                        <a:pt x="19153" y="508"/>
                        <a:pt x="19190" y="578"/>
                        <a:pt x="19220" y="649"/>
                      </a:cubicBezTo>
                      <a:cubicBezTo>
                        <a:pt x="18992" y="1033"/>
                        <a:pt x="18949" y="1511"/>
                        <a:pt x="18899" y="1950"/>
                      </a:cubicBezTo>
                      <a:cubicBezTo>
                        <a:pt x="18864" y="2248"/>
                        <a:pt x="18812" y="2547"/>
                        <a:pt x="18896" y="2845"/>
                      </a:cubicBezTo>
                      <a:cubicBezTo>
                        <a:pt x="18947" y="3027"/>
                        <a:pt x="19077" y="3269"/>
                        <a:pt x="19292" y="3269"/>
                      </a:cubicBezTo>
                      <a:cubicBezTo>
                        <a:pt x="19295" y="3269"/>
                        <a:pt x="19298" y="3269"/>
                        <a:pt x="19301" y="3268"/>
                      </a:cubicBezTo>
                      <a:cubicBezTo>
                        <a:pt x="19551" y="3262"/>
                        <a:pt x="19659" y="3006"/>
                        <a:pt x="19720" y="2802"/>
                      </a:cubicBezTo>
                      <a:cubicBezTo>
                        <a:pt x="19806" y="2517"/>
                        <a:pt x="19768" y="2210"/>
                        <a:pt x="19742" y="1919"/>
                      </a:cubicBezTo>
                      <a:cubicBezTo>
                        <a:pt x="19716" y="1613"/>
                        <a:pt x="19619" y="1321"/>
                        <a:pt x="19531" y="1029"/>
                      </a:cubicBezTo>
                      <a:cubicBezTo>
                        <a:pt x="19492" y="902"/>
                        <a:pt x="19453" y="769"/>
                        <a:pt x="19401" y="641"/>
                      </a:cubicBezTo>
                      <a:cubicBezTo>
                        <a:pt x="19518" y="469"/>
                        <a:pt x="19677" y="343"/>
                        <a:pt x="19900" y="343"/>
                      </a:cubicBezTo>
                      <a:cubicBezTo>
                        <a:pt x="19929" y="343"/>
                        <a:pt x="19959" y="345"/>
                        <a:pt x="19990" y="349"/>
                      </a:cubicBezTo>
                      <a:cubicBezTo>
                        <a:pt x="20213" y="381"/>
                        <a:pt x="20399" y="513"/>
                        <a:pt x="20548" y="686"/>
                      </a:cubicBezTo>
                      <a:cubicBezTo>
                        <a:pt x="20453" y="871"/>
                        <a:pt x="20392" y="1071"/>
                        <a:pt x="20370" y="1277"/>
                      </a:cubicBezTo>
                      <a:cubicBezTo>
                        <a:pt x="20355" y="1404"/>
                        <a:pt x="20337" y="1530"/>
                        <a:pt x="20322" y="1657"/>
                      </a:cubicBezTo>
                      <a:cubicBezTo>
                        <a:pt x="20302" y="1811"/>
                        <a:pt x="20312" y="1964"/>
                        <a:pt x="20322" y="2119"/>
                      </a:cubicBezTo>
                      <a:cubicBezTo>
                        <a:pt x="20338" y="2378"/>
                        <a:pt x="20347" y="2713"/>
                        <a:pt x="20501" y="2934"/>
                      </a:cubicBezTo>
                      <a:cubicBezTo>
                        <a:pt x="20573" y="3040"/>
                        <a:pt x="20694" y="3106"/>
                        <a:pt x="20814" y="3106"/>
                      </a:cubicBezTo>
                      <a:cubicBezTo>
                        <a:pt x="20892" y="3106"/>
                        <a:pt x="20969" y="3079"/>
                        <a:pt x="21034" y="3018"/>
                      </a:cubicBezTo>
                      <a:cubicBezTo>
                        <a:pt x="21229" y="2837"/>
                        <a:pt x="21191" y="2503"/>
                        <a:pt x="21216" y="2263"/>
                      </a:cubicBezTo>
                      <a:cubicBezTo>
                        <a:pt x="21244" y="2001"/>
                        <a:pt x="21190" y="1696"/>
                        <a:pt x="21117" y="1443"/>
                      </a:cubicBezTo>
                      <a:cubicBezTo>
                        <a:pt x="21035" y="1165"/>
                        <a:pt x="20925" y="910"/>
                        <a:pt x="20744" y="679"/>
                      </a:cubicBezTo>
                      <a:lnTo>
                        <a:pt x="20740" y="674"/>
                      </a:lnTo>
                      <a:cubicBezTo>
                        <a:pt x="20846" y="503"/>
                        <a:pt x="21012" y="322"/>
                        <a:pt x="21202" y="259"/>
                      </a:cubicBezTo>
                      <a:cubicBezTo>
                        <a:pt x="21254" y="242"/>
                        <a:pt x="21305" y="234"/>
                        <a:pt x="21356" y="234"/>
                      </a:cubicBezTo>
                      <a:cubicBezTo>
                        <a:pt x="21536" y="234"/>
                        <a:pt x="21706" y="332"/>
                        <a:pt x="21833" y="466"/>
                      </a:cubicBezTo>
                      <a:cubicBezTo>
                        <a:pt x="21910" y="549"/>
                        <a:pt x="21979" y="639"/>
                        <a:pt x="22037" y="736"/>
                      </a:cubicBezTo>
                      <a:cubicBezTo>
                        <a:pt x="22024" y="772"/>
                        <a:pt x="22012" y="808"/>
                        <a:pt x="22000" y="844"/>
                      </a:cubicBezTo>
                      <a:cubicBezTo>
                        <a:pt x="21986" y="890"/>
                        <a:pt x="21972" y="937"/>
                        <a:pt x="21958" y="984"/>
                      </a:cubicBezTo>
                      <a:cubicBezTo>
                        <a:pt x="21917" y="1083"/>
                        <a:pt x="21896" y="1187"/>
                        <a:pt x="21879" y="1293"/>
                      </a:cubicBezTo>
                      <a:cubicBezTo>
                        <a:pt x="21845" y="1441"/>
                        <a:pt x="21799" y="1586"/>
                        <a:pt x="21780" y="1737"/>
                      </a:cubicBezTo>
                      <a:cubicBezTo>
                        <a:pt x="21742" y="2025"/>
                        <a:pt x="21729" y="2336"/>
                        <a:pt x="21806" y="2619"/>
                      </a:cubicBezTo>
                      <a:cubicBezTo>
                        <a:pt x="21859" y="2814"/>
                        <a:pt x="22002" y="3064"/>
                        <a:pt x="22195" y="3150"/>
                      </a:cubicBezTo>
                      <a:cubicBezTo>
                        <a:pt x="22234" y="3167"/>
                        <a:pt x="22270" y="3175"/>
                        <a:pt x="22303" y="3175"/>
                      </a:cubicBezTo>
                      <a:cubicBezTo>
                        <a:pt x="22461" y="3175"/>
                        <a:pt x="22547" y="2995"/>
                        <a:pt x="22595" y="2843"/>
                      </a:cubicBezTo>
                      <a:cubicBezTo>
                        <a:pt x="22684" y="2566"/>
                        <a:pt x="22685" y="2297"/>
                        <a:pt x="22642" y="2010"/>
                      </a:cubicBezTo>
                      <a:cubicBezTo>
                        <a:pt x="22595" y="1694"/>
                        <a:pt x="22519" y="1375"/>
                        <a:pt x="22401" y="1078"/>
                      </a:cubicBezTo>
                      <a:cubicBezTo>
                        <a:pt x="22353" y="957"/>
                        <a:pt x="22296" y="839"/>
                        <a:pt x="22231" y="726"/>
                      </a:cubicBezTo>
                      <a:cubicBezTo>
                        <a:pt x="22236" y="713"/>
                        <a:pt x="22242" y="698"/>
                        <a:pt x="22249" y="685"/>
                      </a:cubicBezTo>
                      <a:cubicBezTo>
                        <a:pt x="22321" y="560"/>
                        <a:pt x="22405" y="441"/>
                        <a:pt x="22512" y="356"/>
                      </a:cubicBezTo>
                      <a:cubicBezTo>
                        <a:pt x="22597" y="287"/>
                        <a:pt x="22680" y="258"/>
                        <a:pt x="22759" y="258"/>
                      </a:cubicBezTo>
                      <a:cubicBezTo>
                        <a:pt x="22801" y="258"/>
                        <a:pt x="22841" y="266"/>
                        <a:pt x="22881" y="280"/>
                      </a:cubicBezTo>
                      <a:cubicBezTo>
                        <a:pt x="22904" y="295"/>
                        <a:pt x="22926" y="311"/>
                        <a:pt x="22948" y="328"/>
                      </a:cubicBezTo>
                      <a:cubicBezTo>
                        <a:pt x="22962" y="341"/>
                        <a:pt x="22980" y="346"/>
                        <a:pt x="22998" y="346"/>
                      </a:cubicBezTo>
                      <a:cubicBezTo>
                        <a:pt x="22999" y="346"/>
                        <a:pt x="23001" y="346"/>
                        <a:pt x="23002" y="346"/>
                      </a:cubicBezTo>
                      <a:cubicBezTo>
                        <a:pt x="23117" y="430"/>
                        <a:pt x="23218" y="562"/>
                        <a:pt x="23302" y="701"/>
                      </a:cubicBezTo>
                      <a:cubicBezTo>
                        <a:pt x="23271" y="766"/>
                        <a:pt x="23244" y="832"/>
                        <a:pt x="23219" y="895"/>
                      </a:cubicBezTo>
                      <a:cubicBezTo>
                        <a:pt x="23108" y="1191"/>
                        <a:pt x="23070" y="1513"/>
                        <a:pt x="23028" y="1824"/>
                      </a:cubicBezTo>
                      <a:cubicBezTo>
                        <a:pt x="22989" y="2122"/>
                        <a:pt x="23008" y="2431"/>
                        <a:pt x="23068" y="2725"/>
                      </a:cubicBezTo>
                      <a:cubicBezTo>
                        <a:pt x="23106" y="2905"/>
                        <a:pt x="23242" y="3210"/>
                        <a:pt x="23463" y="3210"/>
                      </a:cubicBezTo>
                      <a:cubicBezTo>
                        <a:pt x="23475" y="3210"/>
                        <a:pt x="23487" y="3209"/>
                        <a:pt x="23499" y="3207"/>
                      </a:cubicBezTo>
                      <a:cubicBezTo>
                        <a:pt x="23703" y="3177"/>
                        <a:pt x="23795" y="2871"/>
                        <a:pt x="23838" y="2706"/>
                      </a:cubicBezTo>
                      <a:cubicBezTo>
                        <a:pt x="23912" y="2422"/>
                        <a:pt x="23870" y="2109"/>
                        <a:pt x="23808" y="1826"/>
                      </a:cubicBezTo>
                      <a:cubicBezTo>
                        <a:pt x="23745" y="1544"/>
                        <a:pt x="23724" y="1246"/>
                        <a:pt x="23600" y="984"/>
                      </a:cubicBezTo>
                      <a:cubicBezTo>
                        <a:pt x="23561" y="903"/>
                        <a:pt x="23520" y="819"/>
                        <a:pt x="23476" y="738"/>
                      </a:cubicBezTo>
                      <a:cubicBezTo>
                        <a:pt x="23554" y="580"/>
                        <a:pt x="23654" y="426"/>
                        <a:pt x="23784" y="316"/>
                      </a:cubicBezTo>
                      <a:cubicBezTo>
                        <a:pt x="23889" y="228"/>
                        <a:pt x="24006" y="187"/>
                        <a:pt x="24125" y="187"/>
                      </a:cubicBezTo>
                      <a:cubicBezTo>
                        <a:pt x="24232" y="187"/>
                        <a:pt x="24341" y="220"/>
                        <a:pt x="24444" y="282"/>
                      </a:cubicBezTo>
                      <a:cubicBezTo>
                        <a:pt x="24567" y="357"/>
                        <a:pt x="24655" y="496"/>
                        <a:pt x="24720" y="639"/>
                      </a:cubicBezTo>
                      <a:cubicBezTo>
                        <a:pt x="24613" y="818"/>
                        <a:pt x="24539" y="1025"/>
                        <a:pt x="24491" y="1214"/>
                      </a:cubicBezTo>
                      <a:cubicBezTo>
                        <a:pt x="24454" y="1356"/>
                        <a:pt x="24453" y="1505"/>
                        <a:pt x="24431" y="1650"/>
                      </a:cubicBezTo>
                      <a:cubicBezTo>
                        <a:pt x="24404" y="1824"/>
                        <a:pt x="24381" y="1997"/>
                        <a:pt x="24353" y="2170"/>
                      </a:cubicBezTo>
                      <a:cubicBezTo>
                        <a:pt x="24310" y="2441"/>
                        <a:pt x="24328" y="2770"/>
                        <a:pt x="24464" y="3015"/>
                      </a:cubicBezTo>
                      <a:cubicBezTo>
                        <a:pt x="24540" y="3153"/>
                        <a:pt x="24661" y="3268"/>
                        <a:pt x="24803" y="3268"/>
                      </a:cubicBezTo>
                      <a:cubicBezTo>
                        <a:pt x="24858" y="3268"/>
                        <a:pt x="24917" y="3251"/>
                        <a:pt x="24979" y="3209"/>
                      </a:cubicBezTo>
                      <a:cubicBezTo>
                        <a:pt x="25174" y="3077"/>
                        <a:pt x="25253" y="2742"/>
                        <a:pt x="25267" y="2523"/>
                      </a:cubicBezTo>
                      <a:cubicBezTo>
                        <a:pt x="25276" y="2376"/>
                        <a:pt x="25249" y="2227"/>
                        <a:pt x="25241" y="2081"/>
                      </a:cubicBezTo>
                      <a:cubicBezTo>
                        <a:pt x="25234" y="1911"/>
                        <a:pt x="25212" y="1743"/>
                        <a:pt x="25176" y="1576"/>
                      </a:cubicBezTo>
                      <a:cubicBezTo>
                        <a:pt x="25143" y="1431"/>
                        <a:pt x="25104" y="1289"/>
                        <a:pt x="25058" y="1147"/>
                      </a:cubicBezTo>
                      <a:cubicBezTo>
                        <a:pt x="25006" y="987"/>
                        <a:pt x="24970" y="821"/>
                        <a:pt x="24903" y="667"/>
                      </a:cubicBezTo>
                      <a:cubicBezTo>
                        <a:pt x="24899" y="660"/>
                        <a:pt x="24896" y="653"/>
                        <a:pt x="24894" y="647"/>
                      </a:cubicBezTo>
                      <a:cubicBezTo>
                        <a:pt x="24904" y="631"/>
                        <a:pt x="24915" y="616"/>
                        <a:pt x="24927" y="601"/>
                      </a:cubicBezTo>
                      <a:cubicBezTo>
                        <a:pt x="25010" y="505"/>
                        <a:pt x="25087" y="414"/>
                        <a:pt x="25211" y="372"/>
                      </a:cubicBezTo>
                      <a:cubicBezTo>
                        <a:pt x="25274" y="350"/>
                        <a:pt x="25340" y="339"/>
                        <a:pt x="25406" y="339"/>
                      </a:cubicBezTo>
                      <a:cubicBezTo>
                        <a:pt x="25463" y="339"/>
                        <a:pt x="25520" y="347"/>
                        <a:pt x="25576" y="364"/>
                      </a:cubicBezTo>
                      <a:cubicBezTo>
                        <a:pt x="25759" y="418"/>
                        <a:pt x="25914" y="542"/>
                        <a:pt x="26039" y="686"/>
                      </a:cubicBezTo>
                      <a:cubicBezTo>
                        <a:pt x="25974" y="806"/>
                        <a:pt x="25924" y="932"/>
                        <a:pt x="25890" y="1064"/>
                      </a:cubicBezTo>
                      <a:cubicBezTo>
                        <a:pt x="25853" y="1208"/>
                        <a:pt x="25854" y="1357"/>
                        <a:pt x="25832" y="1504"/>
                      </a:cubicBezTo>
                      <a:cubicBezTo>
                        <a:pt x="25810" y="1646"/>
                        <a:pt x="25789" y="1781"/>
                        <a:pt x="25796" y="1926"/>
                      </a:cubicBezTo>
                      <a:cubicBezTo>
                        <a:pt x="25807" y="2219"/>
                        <a:pt x="25822" y="2552"/>
                        <a:pt x="25935" y="2826"/>
                      </a:cubicBezTo>
                      <a:cubicBezTo>
                        <a:pt x="25998" y="2979"/>
                        <a:pt x="26143" y="3105"/>
                        <a:pt x="26303" y="3105"/>
                      </a:cubicBezTo>
                      <a:cubicBezTo>
                        <a:pt x="26355" y="3105"/>
                        <a:pt x="26409" y="3092"/>
                        <a:pt x="26462" y="3062"/>
                      </a:cubicBezTo>
                      <a:cubicBezTo>
                        <a:pt x="26718" y="2914"/>
                        <a:pt x="26663" y="2571"/>
                        <a:pt x="26697" y="2325"/>
                      </a:cubicBezTo>
                      <a:cubicBezTo>
                        <a:pt x="26733" y="2051"/>
                        <a:pt x="26688" y="1750"/>
                        <a:pt x="26615" y="1482"/>
                      </a:cubicBezTo>
                      <a:cubicBezTo>
                        <a:pt x="26543" y="1218"/>
                        <a:pt x="26421" y="923"/>
                        <a:pt x="26242" y="682"/>
                      </a:cubicBezTo>
                      <a:cubicBezTo>
                        <a:pt x="26388" y="443"/>
                        <a:pt x="26606" y="240"/>
                        <a:pt x="26863" y="240"/>
                      </a:cubicBezTo>
                      <a:cubicBezTo>
                        <a:pt x="26951" y="240"/>
                        <a:pt x="27043" y="264"/>
                        <a:pt x="27139" y="318"/>
                      </a:cubicBezTo>
                      <a:cubicBezTo>
                        <a:pt x="27328" y="426"/>
                        <a:pt x="27464" y="613"/>
                        <a:pt x="27572" y="801"/>
                      </a:cubicBezTo>
                      <a:cubicBezTo>
                        <a:pt x="27527" y="922"/>
                        <a:pt x="27489" y="1045"/>
                        <a:pt x="27458" y="1170"/>
                      </a:cubicBezTo>
                      <a:cubicBezTo>
                        <a:pt x="27376" y="1491"/>
                        <a:pt x="27286" y="1801"/>
                        <a:pt x="27275" y="2134"/>
                      </a:cubicBezTo>
                      <a:cubicBezTo>
                        <a:pt x="27266" y="2394"/>
                        <a:pt x="27281" y="2685"/>
                        <a:pt x="27436" y="2904"/>
                      </a:cubicBezTo>
                      <a:cubicBezTo>
                        <a:pt x="27515" y="3016"/>
                        <a:pt x="27650" y="3174"/>
                        <a:pt x="27796" y="3174"/>
                      </a:cubicBezTo>
                      <a:cubicBezTo>
                        <a:pt x="27839" y="3174"/>
                        <a:pt x="27882" y="3160"/>
                        <a:pt x="27926" y="3129"/>
                      </a:cubicBezTo>
                      <a:cubicBezTo>
                        <a:pt x="28016" y="3063"/>
                        <a:pt x="28051" y="2943"/>
                        <a:pt x="28082" y="2840"/>
                      </a:cubicBezTo>
                      <a:cubicBezTo>
                        <a:pt x="28126" y="2698"/>
                        <a:pt x="28160" y="2556"/>
                        <a:pt x="28159" y="2407"/>
                      </a:cubicBezTo>
                      <a:cubicBezTo>
                        <a:pt x="28158" y="2098"/>
                        <a:pt x="28090" y="1777"/>
                        <a:pt x="28009" y="1479"/>
                      </a:cubicBezTo>
                      <a:cubicBezTo>
                        <a:pt x="27949" y="1255"/>
                        <a:pt x="27873" y="1034"/>
                        <a:pt x="27767" y="828"/>
                      </a:cubicBezTo>
                      <a:cubicBezTo>
                        <a:pt x="27822" y="685"/>
                        <a:pt x="27890" y="550"/>
                        <a:pt x="27989" y="427"/>
                      </a:cubicBezTo>
                      <a:cubicBezTo>
                        <a:pt x="28055" y="343"/>
                        <a:pt x="28133" y="256"/>
                        <a:pt x="28231" y="209"/>
                      </a:cubicBezTo>
                      <a:cubicBezTo>
                        <a:pt x="28274" y="188"/>
                        <a:pt x="28319" y="179"/>
                        <a:pt x="28365" y="179"/>
                      </a:cubicBezTo>
                      <a:cubicBezTo>
                        <a:pt x="28453" y="179"/>
                        <a:pt x="28542" y="212"/>
                        <a:pt x="28618" y="257"/>
                      </a:cubicBezTo>
                      <a:cubicBezTo>
                        <a:pt x="28814" y="372"/>
                        <a:pt x="28969" y="573"/>
                        <a:pt x="29094" y="758"/>
                      </a:cubicBezTo>
                      <a:cubicBezTo>
                        <a:pt x="29226" y="952"/>
                        <a:pt x="29327" y="1156"/>
                        <a:pt x="29430" y="1367"/>
                      </a:cubicBezTo>
                      <a:cubicBezTo>
                        <a:pt x="29444" y="1395"/>
                        <a:pt x="29466" y="1407"/>
                        <a:pt x="29490" y="1407"/>
                      </a:cubicBezTo>
                      <a:cubicBezTo>
                        <a:pt x="29541" y="1407"/>
                        <a:pt x="29596" y="1350"/>
                        <a:pt x="29566" y="1288"/>
                      </a:cubicBezTo>
                      <a:cubicBezTo>
                        <a:pt x="29437" y="1010"/>
                        <a:pt x="29305" y="743"/>
                        <a:pt x="29117" y="499"/>
                      </a:cubicBezTo>
                      <a:cubicBezTo>
                        <a:pt x="28955" y="290"/>
                        <a:pt x="28751" y="72"/>
                        <a:pt x="28483" y="13"/>
                      </a:cubicBezTo>
                      <a:cubicBezTo>
                        <a:pt x="28444" y="4"/>
                        <a:pt x="28406" y="0"/>
                        <a:pt x="28370" y="0"/>
                      </a:cubicBezTo>
                      <a:close/>
                    </a:path>
                  </a:pathLst>
                </a:custGeom>
                <a:solidFill>
                  <a:srgbClr val="7B2A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4" name="Google Shape;744;p40"/>
              <p:cNvSpPr/>
              <p:nvPr/>
            </p:nvSpPr>
            <p:spPr>
              <a:xfrm>
                <a:off x="1272951" y="3082112"/>
                <a:ext cx="446819" cy="39582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2933" extrusionOk="0">
                    <a:moveTo>
                      <a:pt x="1782" y="0"/>
                    </a:moveTo>
                    <a:cubicBezTo>
                      <a:pt x="1253" y="0"/>
                      <a:pt x="730" y="272"/>
                      <a:pt x="411" y="690"/>
                    </a:cubicBezTo>
                    <a:cubicBezTo>
                      <a:pt x="43" y="1170"/>
                      <a:pt x="1" y="1812"/>
                      <a:pt x="354" y="2313"/>
                    </a:cubicBezTo>
                    <a:cubicBezTo>
                      <a:pt x="623" y="2695"/>
                      <a:pt x="1036" y="2933"/>
                      <a:pt x="1474" y="2933"/>
                    </a:cubicBezTo>
                    <a:cubicBezTo>
                      <a:pt x="1637" y="2933"/>
                      <a:pt x="1803" y="2900"/>
                      <a:pt x="1967" y="2830"/>
                    </a:cubicBezTo>
                    <a:cubicBezTo>
                      <a:pt x="2586" y="2565"/>
                      <a:pt x="2961" y="1871"/>
                      <a:pt x="2708" y="1223"/>
                    </a:cubicBezTo>
                    <a:cubicBezTo>
                      <a:pt x="2702" y="1207"/>
                      <a:pt x="2689" y="1200"/>
                      <a:pt x="2676" y="1200"/>
                    </a:cubicBezTo>
                    <a:cubicBezTo>
                      <a:pt x="2656" y="1200"/>
                      <a:pt x="2637" y="1215"/>
                      <a:pt x="2643" y="1240"/>
                    </a:cubicBezTo>
                    <a:lnTo>
                      <a:pt x="2643" y="1239"/>
                    </a:lnTo>
                    <a:lnTo>
                      <a:pt x="2643" y="1239"/>
                    </a:lnTo>
                    <a:cubicBezTo>
                      <a:pt x="2771" y="1763"/>
                      <a:pt x="2546" y="2314"/>
                      <a:pt x="2092" y="2604"/>
                    </a:cubicBezTo>
                    <a:cubicBezTo>
                      <a:pt x="1893" y="2731"/>
                      <a:pt x="1675" y="2792"/>
                      <a:pt x="1459" y="2792"/>
                    </a:cubicBezTo>
                    <a:cubicBezTo>
                      <a:pt x="1154" y="2792"/>
                      <a:pt x="854" y="2670"/>
                      <a:pt x="619" y="2437"/>
                    </a:cubicBezTo>
                    <a:cubicBezTo>
                      <a:pt x="213" y="2037"/>
                      <a:pt x="106" y="1456"/>
                      <a:pt x="382" y="952"/>
                    </a:cubicBezTo>
                    <a:cubicBezTo>
                      <a:pt x="642" y="477"/>
                      <a:pt x="1158" y="169"/>
                      <a:pt x="1696" y="146"/>
                    </a:cubicBezTo>
                    <a:cubicBezTo>
                      <a:pt x="1717" y="145"/>
                      <a:pt x="1737" y="144"/>
                      <a:pt x="1757" y="144"/>
                    </a:cubicBezTo>
                    <a:cubicBezTo>
                      <a:pt x="2095" y="144"/>
                      <a:pt x="2416" y="268"/>
                      <a:pt x="2652" y="517"/>
                    </a:cubicBezTo>
                    <a:cubicBezTo>
                      <a:pt x="2907" y="785"/>
                      <a:pt x="2988" y="1136"/>
                      <a:pt x="2871" y="1487"/>
                    </a:cubicBezTo>
                    <a:cubicBezTo>
                      <a:pt x="2853" y="1540"/>
                      <a:pt x="2904" y="1583"/>
                      <a:pt x="2951" y="1583"/>
                    </a:cubicBezTo>
                    <a:cubicBezTo>
                      <a:pt x="2975" y="1583"/>
                      <a:pt x="2997" y="1572"/>
                      <a:pt x="3009" y="1545"/>
                    </a:cubicBezTo>
                    <a:cubicBezTo>
                      <a:pt x="3310" y="858"/>
                      <a:pt x="2717" y="141"/>
                      <a:pt x="2041" y="23"/>
                    </a:cubicBezTo>
                    <a:cubicBezTo>
                      <a:pt x="1955" y="7"/>
                      <a:pt x="1868" y="0"/>
                      <a:pt x="1782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 w="9525" cap="flat" cmpd="sng">
                <a:solidFill>
                  <a:srgbClr val="EEEEE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0"/>
              <p:cNvSpPr/>
              <p:nvPr/>
            </p:nvSpPr>
            <p:spPr>
              <a:xfrm>
                <a:off x="1870269" y="3082112"/>
                <a:ext cx="446819" cy="39582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2933" extrusionOk="0">
                    <a:moveTo>
                      <a:pt x="1782" y="0"/>
                    </a:moveTo>
                    <a:cubicBezTo>
                      <a:pt x="1253" y="0"/>
                      <a:pt x="730" y="272"/>
                      <a:pt x="411" y="690"/>
                    </a:cubicBezTo>
                    <a:cubicBezTo>
                      <a:pt x="43" y="1170"/>
                      <a:pt x="1" y="1812"/>
                      <a:pt x="354" y="2313"/>
                    </a:cubicBezTo>
                    <a:cubicBezTo>
                      <a:pt x="623" y="2695"/>
                      <a:pt x="1036" y="2933"/>
                      <a:pt x="1474" y="2933"/>
                    </a:cubicBezTo>
                    <a:cubicBezTo>
                      <a:pt x="1637" y="2933"/>
                      <a:pt x="1803" y="2900"/>
                      <a:pt x="1967" y="2830"/>
                    </a:cubicBezTo>
                    <a:cubicBezTo>
                      <a:pt x="2586" y="2565"/>
                      <a:pt x="2961" y="1871"/>
                      <a:pt x="2708" y="1223"/>
                    </a:cubicBezTo>
                    <a:cubicBezTo>
                      <a:pt x="2702" y="1207"/>
                      <a:pt x="2689" y="1200"/>
                      <a:pt x="2676" y="1200"/>
                    </a:cubicBezTo>
                    <a:cubicBezTo>
                      <a:pt x="2656" y="1200"/>
                      <a:pt x="2637" y="1215"/>
                      <a:pt x="2643" y="1240"/>
                    </a:cubicBezTo>
                    <a:lnTo>
                      <a:pt x="2643" y="1239"/>
                    </a:lnTo>
                    <a:lnTo>
                      <a:pt x="2643" y="1239"/>
                    </a:lnTo>
                    <a:cubicBezTo>
                      <a:pt x="2771" y="1763"/>
                      <a:pt x="2546" y="2314"/>
                      <a:pt x="2092" y="2604"/>
                    </a:cubicBezTo>
                    <a:cubicBezTo>
                      <a:pt x="1893" y="2731"/>
                      <a:pt x="1675" y="2792"/>
                      <a:pt x="1459" y="2792"/>
                    </a:cubicBezTo>
                    <a:cubicBezTo>
                      <a:pt x="1154" y="2792"/>
                      <a:pt x="854" y="2670"/>
                      <a:pt x="619" y="2437"/>
                    </a:cubicBezTo>
                    <a:cubicBezTo>
                      <a:pt x="213" y="2037"/>
                      <a:pt x="106" y="1456"/>
                      <a:pt x="382" y="952"/>
                    </a:cubicBezTo>
                    <a:cubicBezTo>
                      <a:pt x="642" y="477"/>
                      <a:pt x="1158" y="169"/>
                      <a:pt x="1696" y="146"/>
                    </a:cubicBezTo>
                    <a:cubicBezTo>
                      <a:pt x="1717" y="145"/>
                      <a:pt x="1737" y="144"/>
                      <a:pt x="1757" y="144"/>
                    </a:cubicBezTo>
                    <a:cubicBezTo>
                      <a:pt x="2095" y="144"/>
                      <a:pt x="2416" y="268"/>
                      <a:pt x="2652" y="517"/>
                    </a:cubicBezTo>
                    <a:cubicBezTo>
                      <a:pt x="2907" y="785"/>
                      <a:pt x="2988" y="1136"/>
                      <a:pt x="2871" y="1487"/>
                    </a:cubicBezTo>
                    <a:cubicBezTo>
                      <a:pt x="2853" y="1540"/>
                      <a:pt x="2904" y="1583"/>
                      <a:pt x="2951" y="1583"/>
                    </a:cubicBezTo>
                    <a:cubicBezTo>
                      <a:pt x="2975" y="1583"/>
                      <a:pt x="2997" y="1572"/>
                      <a:pt x="3009" y="1545"/>
                    </a:cubicBezTo>
                    <a:cubicBezTo>
                      <a:pt x="3310" y="858"/>
                      <a:pt x="2717" y="141"/>
                      <a:pt x="2041" y="23"/>
                    </a:cubicBezTo>
                    <a:cubicBezTo>
                      <a:pt x="1955" y="7"/>
                      <a:pt x="1868" y="0"/>
                      <a:pt x="1782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 w="9525" cap="flat" cmpd="sng">
                <a:solidFill>
                  <a:srgbClr val="EEEEE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0"/>
              <p:cNvSpPr/>
              <p:nvPr/>
            </p:nvSpPr>
            <p:spPr>
              <a:xfrm>
                <a:off x="2499444" y="3082112"/>
                <a:ext cx="446819" cy="39582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2933" extrusionOk="0">
                    <a:moveTo>
                      <a:pt x="1782" y="0"/>
                    </a:moveTo>
                    <a:cubicBezTo>
                      <a:pt x="1253" y="0"/>
                      <a:pt x="730" y="272"/>
                      <a:pt x="411" y="690"/>
                    </a:cubicBezTo>
                    <a:cubicBezTo>
                      <a:pt x="43" y="1170"/>
                      <a:pt x="1" y="1812"/>
                      <a:pt x="354" y="2313"/>
                    </a:cubicBezTo>
                    <a:cubicBezTo>
                      <a:pt x="623" y="2695"/>
                      <a:pt x="1036" y="2933"/>
                      <a:pt x="1474" y="2933"/>
                    </a:cubicBezTo>
                    <a:cubicBezTo>
                      <a:pt x="1637" y="2933"/>
                      <a:pt x="1803" y="2900"/>
                      <a:pt x="1967" y="2830"/>
                    </a:cubicBezTo>
                    <a:cubicBezTo>
                      <a:pt x="2586" y="2565"/>
                      <a:pt x="2961" y="1871"/>
                      <a:pt x="2708" y="1223"/>
                    </a:cubicBezTo>
                    <a:cubicBezTo>
                      <a:pt x="2702" y="1207"/>
                      <a:pt x="2689" y="1200"/>
                      <a:pt x="2676" y="1200"/>
                    </a:cubicBezTo>
                    <a:cubicBezTo>
                      <a:pt x="2656" y="1200"/>
                      <a:pt x="2637" y="1215"/>
                      <a:pt x="2643" y="1240"/>
                    </a:cubicBezTo>
                    <a:lnTo>
                      <a:pt x="2643" y="1239"/>
                    </a:lnTo>
                    <a:lnTo>
                      <a:pt x="2643" y="1239"/>
                    </a:lnTo>
                    <a:cubicBezTo>
                      <a:pt x="2771" y="1763"/>
                      <a:pt x="2546" y="2314"/>
                      <a:pt x="2092" y="2604"/>
                    </a:cubicBezTo>
                    <a:cubicBezTo>
                      <a:pt x="1893" y="2731"/>
                      <a:pt x="1675" y="2792"/>
                      <a:pt x="1459" y="2792"/>
                    </a:cubicBezTo>
                    <a:cubicBezTo>
                      <a:pt x="1154" y="2792"/>
                      <a:pt x="854" y="2670"/>
                      <a:pt x="619" y="2437"/>
                    </a:cubicBezTo>
                    <a:cubicBezTo>
                      <a:pt x="213" y="2037"/>
                      <a:pt x="106" y="1456"/>
                      <a:pt x="382" y="952"/>
                    </a:cubicBezTo>
                    <a:cubicBezTo>
                      <a:pt x="642" y="477"/>
                      <a:pt x="1158" y="169"/>
                      <a:pt x="1696" y="146"/>
                    </a:cubicBezTo>
                    <a:cubicBezTo>
                      <a:pt x="1717" y="145"/>
                      <a:pt x="1737" y="144"/>
                      <a:pt x="1757" y="144"/>
                    </a:cubicBezTo>
                    <a:cubicBezTo>
                      <a:pt x="2095" y="144"/>
                      <a:pt x="2416" y="268"/>
                      <a:pt x="2652" y="517"/>
                    </a:cubicBezTo>
                    <a:cubicBezTo>
                      <a:pt x="2907" y="785"/>
                      <a:pt x="2988" y="1136"/>
                      <a:pt x="2871" y="1487"/>
                    </a:cubicBezTo>
                    <a:cubicBezTo>
                      <a:pt x="2853" y="1540"/>
                      <a:pt x="2904" y="1583"/>
                      <a:pt x="2951" y="1583"/>
                    </a:cubicBezTo>
                    <a:cubicBezTo>
                      <a:pt x="2975" y="1583"/>
                      <a:pt x="2997" y="1572"/>
                      <a:pt x="3009" y="1545"/>
                    </a:cubicBezTo>
                    <a:cubicBezTo>
                      <a:pt x="3310" y="858"/>
                      <a:pt x="2717" y="141"/>
                      <a:pt x="2041" y="23"/>
                    </a:cubicBezTo>
                    <a:cubicBezTo>
                      <a:pt x="1955" y="7"/>
                      <a:pt x="1868" y="0"/>
                      <a:pt x="1782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 w="9525" cap="flat" cmpd="sng">
                <a:solidFill>
                  <a:srgbClr val="EEEEE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0"/>
              <p:cNvSpPr txBox="1"/>
              <p:nvPr/>
            </p:nvSpPr>
            <p:spPr>
              <a:xfrm>
                <a:off x="683600" y="21038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48" name="Google Shape;748;p40"/>
              <p:cNvSpPr txBox="1"/>
              <p:nvPr/>
            </p:nvSpPr>
            <p:spPr>
              <a:xfrm>
                <a:off x="1261000" y="21038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49" name="Google Shape;749;p40"/>
              <p:cNvSpPr txBox="1"/>
              <p:nvPr/>
            </p:nvSpPr>
            <p:spPr>
              <a:xfrm>
                <a:off x="1878225" y="21038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3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0" name="Google Shape;750;p40"/>
              <p:cNvSpPr txBox="1"/>
              <p:nvPr/>
            </p:nvSpPr>
            <p:spPr>
              <a:xfrm>
                <a:off x="2495450" y="21038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4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1" name="Google Shape;751;p40"/>
              <p:cNvSpPr txBox="1"/>
              <p:nvPr/>
            </p:nvSpPr>
            <p:spPr>
              <a:xfrm>
                <a:off x="3112675" y="21038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5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2" name="Google Shape;752;p40"/>
              <p:cNvSpPr txBox="1"/>
              <p:nvPr/>
            </p:nvSpPr>
            <p:spPr>
              <a:xfrm>
                <a:off x="3743150" y="21038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6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3" name="Google Shape;753;p40"/>
              <p:cNvSpPr txBox="1"/>
              <p:nvPr/>
            </p:nvSpPr>
            <p:spPr>
              <a:xfrm>
                <a:off x="4347100" y="21038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7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4" name="Google Shape;754;p40"/>
              <p:cNvSpPr txBox="1"/>
              <p:nvPr/>
            </p:nvSpPr>
            <p:spPr>
              <a:xfrm>
                <a:off x="683600" y="2588338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8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5" name="Google Shape;755;p40"/>
              <p:cNvSpPr txBox="1"/>
              <p:nvPr/>
            </p:nvSpPr>
            <p:spPr>
              <a:xfrm>
                <a:off x="1261000" y="2588338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9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6" name="Google Shape;756;p40"/>
              <p:cNvSpPr txBox="1"/>
              <p:nvPr/>
            </p:nvSpPr>
            <p:spPr>
              <a:xfrm>
                <a:off x="1878225" y="2588338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10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7" name="Google Shape;757;p40"/>
              <p:cNvSpPr txBox="1"/>
              <p:nvPr/>
            </p:nvSpPr>
            <p:spPr>
              <a:xfrm>
                <a:off x="2495450" y="25905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11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8" name="Google Shape;758;p40"/>
              <p:cNvSpPr txBox="1"/>
              <p:nvPr/>
            </p:nvSpPr>
            <p:spPr>
              <a:xfrm>
                <a:off x="3112675" y="25905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12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59" name="Google Shape;759;p40"/>
              <p:cNvSpPr txBox="1"/>
              <p:nvPr/>
            </p:nvSpPr>
            <p:spPr>
              <a:xfrm>
                <a:off x="3743150" y="25905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13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0" name="Google Shape;760;p40"/>
              <p:cNvSpPr txBox="1"/>
              <p:nvPr/>
            </p:nvSpPr>
            <p:spPr>
              <a:xfrm>
                <a:off x="4347100" y="25905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14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1" name="Google Shape;761;p40"/>
              <p:cNvSpPr txBox="1"/>
              <p:nvPr/>
            </p:nvSpPr>
            <p:spPr>
              <a:xfrm>
                <a:off x="683600" y="3072825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15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2" name="Google Shape;762;p40"/>
              <p:cNvSpPr txBox="1"/>
              <p:nvPr/>
            </p:nvSpPr>
            <p:spPr>
              <a:xfrm>
                <a:off x="1261000" y="3072825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16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3" name="Google Shape;763;p40"/>
              <p:cNvSpPr txBox="1"/>
              <p:nvPr/>
            </p:nvSpPr>
            <p:spPr>
              <a:xfrm>
                <a:off x="1878225" y="3072825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17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4" name="Google Shape;764;p40"/>
              <p:cNvSpPr txBox="1"/>
              <p:nvPr/>
            </p:nvSpPr>
            <p:spPr>
              <a:xfrm>
                <a:off x="2495450" y="30772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18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5" name="Google Shape;765;p40"/>
              <p:cNvSpPr txBox="1"/>
              <p:nvPr/>
            </p:nvSpPr>
            <p:spPr>
              <a:xfrm>
                <a:off x="3112675" y="30772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19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6" name="Google Shape;766;p40"/>
              <p:cNvSpPr txBox="1"/>
              <p:nvPr/>
            </p:nvSpPr>
            <p:spPr>
              <a:xfrm>
                <a:off x="3743150" y="30772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20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7" name="Google Shape;767;p40"/>
              <p:cNvSpPr txBox="1"/>
              <p:nvPr/>
            </p:nvSpPr>
            <p:spPr>
              <a:xfrm>
                <a:off x="4347100" y="30772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21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8" name="Google Shape;768;p40"/>
              <p:cNvSpPr txBox="1"/>
              <p:nvPr/>
            </p:nvSpPr>
            <p:spPr>
              <a:xfrm>
                <a:off x="683600" y="3557313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22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69" name="Google Shape;769;p40"/>
              <p:cNvSpPr txBox="1"/>
              <p:nvPr/>
            </p:nvSpPr>
            <p:spPr>
              <a:xfrm>
                <a:off x="1261000" y="3557313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23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70" name="Google Shape;770;p40"/>
              <p:cNvSpPr txBox="1"/>
              <p:nvPr/>
            </p:nvSpPr>
            <p:spPr>
              <a:xfrm>
                <a:off x="1878225" y="3557313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24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71" name="Google Shape;771;p40"/>
              <p:cNvSpPr txBox="1"/>
              <p:nvPr/>
            </p:nvSpPr>
            <p:spPr>
              <a:xfrm>
                <a:off x="2495450" y="35639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25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72" name="Google Shape;772;p40"/>
              <p:cNvSpPr txBox="1"/>
              <p:nvPr/>
            </p:nvSpPr>
            <p:spPr>
              <a:xfrm>
                <a:off x="3112675" y="35639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26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73" name="Google Shape;773;p40"/>
              <p:cNvSpPr txBox="1"/>
              <p:nvPr/>
            </p:nvSpPr>
            <p:spPr>
              <a:xfrm>
                <a:off x="3743150" y="35639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27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74" name="Google Shape;774;p40"/>
              <p:cNvSpPr txBox="1"/>
              <p:nvPr/>
            </p:nvSpPr>
            <p:spPr>
              <a:xfrm>
                <a:off x="4347100" y="356395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28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75" name="Google Shape;775;p40"/>
              <p:cNvSpPr txBox="1"/>
              <p:nvPr/>
            </p:nvSpPr>
            <p:spPr>
              <a:xfrm>
                <a:off x="683600" y="404180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29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76" name="Google Shape;776;p40"/>
              <p:cNvSpPr txBox="1"/>
              <p:nvPr/>
            </p:nvSpPr>
            <p:spPr>
              <a:xfrm>
                <a:off x="1261000" y="404180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30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777" name="Google Shape;777;p40"/>
              <p:cNvSpPr txBox="1"/>
              <p:nvPr/>
            </p:nvSpPr>
            <p:spPr>
              <a:xfrm>
                <a:off x="1878225" y="4041800"/>
                <a:ext cx="42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7B2A2B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31</a:t>
                </a:r>
                <a:endParaRPr>
                  <a:solidFill>
                    <a:srgbClr val="7B2A2B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778" name="Google Shape;778;p40"/>
            <p:cNvSpPr txBox="1"/>
            <p:nvPr/>
          </p:nvSpPr>
          <p:spPr>
            <a:xfrm>
              <a:off x="5422425" y="1576350"/>
              <a:ext cx="325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00AB"/>
                  </a:solidFill>
                  <a:latin typeface="Castoro Titling"/>
                  <a:ea typeface="Castoro Titling"/>
                  <a:cs typeface="Castoro Titling"/>
                  <a:sym typeface="Castoro Titling"/>
                </a:rPr>
                <a:t>Notes:</a:t>
              </a:r>
              <a:endParaRPr sz="1600">
                <a:solidFill>
                  <a:srgbClr val="FF00AB"/>
                </a:solidFill>
                <a:latin typeface="Castoro Titling"/>
                <a:ea typeface="Castoro Titling"/>
                <a:cs typeface="Castoro Titling"/>
                <a:sym typeface="Castoro Titling"/>
              </a:endParaRPr>
            </a:p>
          </p:txBody>
        </p:sp>
        <p:sp>
          <p:nvSpPr>
            <p:cNvPr id="779" name="Google Shape;779;p40"/>
            <p:cNvSpPr txBox="1"/>
            <p:nvPr/>
          </p:nvSpPr>
          <p:spPr>
            <a:xfrm>
              <a:off x="5332701" y="2029239"/>
              <a:ext cx="3511500" cy="22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AB"/>
                </a:buClr>
                <a:buSzPts val="1200"/>
                <a:buFont typeface="Century Gothic"/>
                <a:buChar char="●"/>
              </a:pPr>
              <a:r>
                <a:rPr lang="en" sz="1200">
                  <a:solidFill>
                    <a:srgbClr val="FF00A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use a calendar or a notebook to keep track of period cycle</a:t>
              </a:r>
              <a:endParaRPr sz="1200">
                <a:solidFill>
                  <a:srgbClr val="FF00A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lvl="0" indent="-3048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AB"/>
                </a:buClr>
                <a:buSzPts val="1200"/>
                <a:buFont typeface="Century Gothic"/>
                <a:buChar char="●"/>
              </a:pPr>
              <a:r>
                <a:rPr lang="en" sz="1200">
                  <a:solidFill>
                    <a:srgbClr val="FF00A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keep track of the date, duration and symptoms</a:t>
              </a:r>
              <a:endParaRPr sz="1200">
                <a:solidFill>
                  <a:srgbClr val="FF00A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lvl="0" indent="-3048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AB"/>
                </a:buClr>
                <a:buSzPts val="1200"/>
                <a:buFont typeface="Century Gothic"/>
                <a:buChar char="●"/>
              </a:pPr>
              <a:r>
                <a:rPr lang="en" sz="1200">
                  <a:solidFill>
                    <a:srgbClr val="FF00A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This can help to determine any significant changes and monitor blood flow</a:t>
              </a:r>
              <a:endParaRPr sz="1200">
                <a:solidFill>
                  <a:srgbClr val="FF00A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lvl="0" indent="-3048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AB"/>
                </a:buClr>
                <a:buSzPts val="1200"/>
                <a:buFont typeface="Century Gothic"/>
                <a:buChar char="●"/>
              </a:pPr>
              <a:r>
                <a:rPr lang="en" sz="1200">
                  <a:solidFill>
                    <a:srgbClr val="FF00A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Apps → FLO, my calendar, always you</a:t>
              </a:r>
              <a:endParaRPr sz="1200">
                <a:solidFill>
                  <a:srgbClr val="FF00A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1"/>
          <p:cNvSpPr/>
          <p:nvPr/>
        </p:nvSpPr>
        <p:spPr>
          <a:xfrm>
            <a:off x="4603775" y="1009049"/>
            <a:ext cx="4286236" cy="2477610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785" name="Google Shape;785;p41"/>
          <p:cNvSpPr txBox="1"/>
          <p:nvPr/>
        </p:nvSpPr>
        <p:spPr>
          <a:xfrm>
            <a:off x="345125" y="236279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2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Stigmas about periods </a:t>
            </a:r>
            <a:endParaRPr sz="402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786" name="Google Shape;786;p41"/>
          <p:cNvSpPr txBox="1"/>
          <p:nvPr/>
        </p:nvSpPr>
        <p:spPr>
          <a:xfrm>
            <a:off x="4846550" y="1335375"/>
            <a:ext cx="3884700" cy="18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Myths that you may have heard:</a:t>
            </a:r>
            <a:endParaRPr sz="145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 blood is dirty blood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Periods are shameful 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told that you are overreacting to period pain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in a bad mood must mean you're on your period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shouldn't let anyone know 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41"/>
          <p:cNvSpPr txBox="1"/>
          <p:nvPr/>
        </p:nvSpPr>
        <p:spPr>
          <a:xfrm>
            <a:off x="4977200" y="3552800"/>
            <a:ext cx="3466800" cy="1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does this make people feel?</a:t>
            </a:r>
            <a:endParaRPr sz="15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Embarrassed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Ashamed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Uncomfortable, awkward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Shy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41"/>
          <p:cNvSpPr txBox="1"/>
          <p:nvPr/>
        </p:nvSpPr>
        <p:spPr>
          <a:xfrm>
            <a:off x="345125" y="1209450"/>
            <a:ext cx="33621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period stigmas?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 views/myths about periods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Caused by false information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789" name="Google Shape;7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38" y="2549400"/>
            <a:ext cx="3362065" cy="24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2"/>
          <p:cNvSpPr/>
          <p:nvPr/>
        </p:nvSpPr>
        <p:spPr>
          <a:xfrm>
            <a:off x="175550" y="1438075"/>
            <a:ext cx="3378900" cy="33633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5" name="Google Shape;795;p42"/>
          <p:cNvSpPr/>
          <p:nvPr/>
        </p:nvSpPr>
        <p:spPr>
          <a:xfrm>
            <a:off x="186080" y="2151990"/>
            <a:ext cx="3357900" cy="1626900"/>
          </a:xfrm>
          <a:prstGeom prst="rect">
            <a:avLst/>
          </a:prstGeom>
          <a:solidFill>
            <a:srgbClr val="A6DFD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6" name="Google Shape;796;p42"/>
          <p:cNvSpPr/>
          <p:nvPr/>
        </p:nvSpPr>
        <p:spPr>
          <a:xfrm>
            <a:off x="4162825" y="1264901"/>
            <a:ext cx="4912045" cy="2939285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797" name="Google Shape;797;p42"/>
          <p:cNvSpPr txBox="1"/>
          <p:nvPr/>
        </p:nvSpPr>
        <p:spPr>
          <a:xfrm>
            <a:off x="457200" y="124304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2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Stigmas about periods (cont.)</a:t>
            </a:r>
            <a:endParaRPr sz="362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pic>
        <p:nvPicPr>
          <p:cNvPr id="798" name="Google Shape;798;p42"/>
          <p:cNvPicPr preferRelativeResize="0"/>
          <p:nvPr/>
        </p:nvPicPr>
        <p:blipFill rotWithShape="1">
          <a:blip r:embed="rId3">
            <a:alphaModFix/>
          </a:blip>
          <a:srcRect l="-1345" r="-1334" b="-10120"/>
          <a:stretch/>
        </p:blipFill>
        <p:spPr>
          <a:xfrm>
            <a:off x="186105" y="2151990"/>
            <a:ext cx="3307668" cy="1830098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42"/>
          <p:cNvSpPr txBox="1"/>
          <p:nvPr/>
        </p:nvSpPr>
        <p:spPr>
          <a:xfrm>
            <a:off x="4332425" y="1550525"/>
            <a:ext cx="4742400" cy="24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5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eople may view periods as “gross” causing us to:</a:t>
            </a:r>
            <a:endParaRPr sz="15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Hide period products in our sleeves, pockets, makeup bags 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ashamed to carry products 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Quietly opening products in public 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embarrassed &amp; scared to openly talk about periods 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42"/>
          <p:cNvSpPr/>
          <p:nvPr/>
        </p:nvSpPr>
        <p:spPr>
          <a:xfrm rot="5400000" flipH="1">
            <a:off x="1035650" y="557200"/>
            <a:ext cx="14400" cy="1734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1" name="Google Shape;801;p42"/>
          <p:cNvSpPr/>
          <p:nvPr/>
        </p:nvSpPr>
        <p:spPr>
          <a:xfrm rot="5400000" flipH="1">
            <a:off x="1046425" y="3920000"/>
            <a:ext cx="14400" cy="1734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3"/>
          <p:cNvSpPr txBox="1">
            <a:spLocks noGrp="1"/>
          </p:cNvSpPr>
          <p:nvPr>
            <p:ph type="title"/>
          </p:nvPr>
        </p:nvSpPr>
        <p:spPr>
          <a:xfrm>
            <a:off x="120300" y="350625"/>
            <a:ext cx="77040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storo Titling"/>
                <a:ea typeface="Castoro Titling"/>
                <a:cs typeface="Castoro Titling"/>
                <a:sym typeface="Castoro Titling"/>
              </a:rPr>
              <a:t>Different “Period” Names</a:t>
            </a:r>
            <a:endParaRPr sz="3600"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807" name="Google Shape;807;p43"/>
          <p:cNvSpPr/>
          <p:nvPr/>
        </p:nvSpPr>
        <p:spPr>
          <a:xfrm>
            <a:off x="364450" y="1980400"/>
            <a:ext cx="2293148" cy="2852635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08" name="Google Shape;808;p43"/>
          <p:cNvSpPr/>
          <p:nvPr/>
        </p:nvSpPr>
        <p:spPr>
          <a:xfrm>
            <a:off x="6497000" y="1980400"/>
            <a:ext cx="2428283" cy="2908698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09" name="Google Shape;809;p43"/>
          <p:cNvSpPr txBox="1"/>
          <p:nvPr/>
        </p:nvSpPr>
        <p:spPr>
          <a:xfrm>
            <a:off x="502725" y="2162500"/>
            <a:ext cx="2016600" cy="23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980000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980000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997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“Bloody Mary”</a:t>
            </a:r>
            <a:endParaRPr sz="6997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997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997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“Auntie Flo”</a:t>
            </a:r>
            <a:endParaRPr sz="6997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997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997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“Code Red”</a:t>
            </a:r>
            <a:endParaRPr sz="6997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6997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997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“My Best Friend” </a:t>
            </a:r>
            <a:r>
              <a:rPr lang="en" sz="4597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97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10" name="Google Shape;810;p43"/>
          <p:cNvSpPr txBox="1"/>
          <p:nvPr/>
        </p:nvSpPr>
        <p:spPr>
          <a:xfrm>
            <a:off x="6564538" y="2162488"/>
            <a:ext cx="2293200" cy="3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“Girl Flu” </a:t>
            </a: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Red Sea”</a:t>
            </a: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“That Time of the Month”</a:t>
            </a: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“Lady Time”</a:t>
            </a:r>
            <a:endParaRPr sz="16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811" name="Google Shape;8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716" y="1847772"/>
            <a:ext cx="3234712" cy="26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4"/>
          <p:cNvSpPr txBox="1">
            <a:spLocks noGrp="1"/>
          </p:cNvSpPr>
          <p:nvPr>
            <p:ph type="title"/>
          </p:nvPr>
        </p:nvSpPr>
        <p:spPr>
          <a:xfrm>
            <a:off x="453575" y="124550"/>
            <a:ext cx="84591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Embracing Period Talk</a:t>
            </a:r>
            <a:endParaRPr sz="420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817" name="Google Shape;817;p44"/>
          <p:cNvSpPr/>
          <p:nvPr/>
        </p:nvSpPr>
        <p:spPr>
          <a:xfrm>
            <a:off x="534050" y="1016750"/>
            <a:ext cx="3183611" cy="2090699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18" name="Google Shape;818;p44"/>
          <p:cNvSpPr txBox="1">
            <a:spLocks noGrp="1"/>
          </p:cNvSpPr>
          <p:nvPr>
            <p:ph type="subTitle" idx="4294967295"/>
          </p:nvPr>
        </p:nvSpPr>
        <p:spPr>
          <a:xfrm>
            <a:off x="633650" y="1221663"/>
            <a:ext cx="29844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Menstruation is natural, normal, &amp; healthy!!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That is why we should not be afraid, uncomfortable, or even embarrassed to call it by its proper name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44"/>
          <p:cNvSpPr/>
          <p:nvPr/>
        </p:nvSpPr>
        <p:spPr>
          <a:xfrm>
            <a:off x="5458350" y="2464900"/>
            <a:ext cx="3378129" cy="2622747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20" name="Google Shape;820;p44"/>
          <p:cNvSpPr txBox="1"/>
          <p:nvPr/>
        </p:nvSpPr>
        <p:spPr>
          <a:xfrm>
            <a:off x="5534550" y="2477175"/>
            <a:ext cx="31836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more openly that we talk about menstruation → more menstruators can see that they are not alone in their experiences → increasing the chances &amp; opportunity of receiving proper menstruation education &amp; care to manage their periods without feeling shame</a:t>
            </a:r>
            <a:endParaRPr sz="16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1" name="Google Shape;821;p44"/>
          <p:cNvPicPr preferRelativeResize="0"/>
          <p:nvPr/>
        </p:nvPicPr>
        <p:blipFill rotWithShape="1">
          <a:blip r:embed="rId3">
            <a:alphaModFix/>
          </a:blip>
          <a:srcRect t="3249" b="6236"/>
          <a:stretch/>
        </p:blipFill>
        <p:spPr>
          <a:xfrm>
            <a:off x="2822816" y="3271458"/>
            <a:ext cx="1340753" cy="176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500" y="3291928"/>
            <a:ext cx="1719525" cy="17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44"/>
          <p:cNvPicPr preferRelativeResize="0"/>
          <p:nvPr/>
        </p:nvPicPr>
        <p:blipFill rotWithShape="1">
          <a:blip r:embed="rId5">
            <a:alphaModFix/>
          </a:blip>
          <a:srcRect t="10734" b="4741"/>
          <a:stretch/>
        </p:blipFill>
        <p:spPr>
          <a:xfrm>
            <a:off x="5870876" y="860636"/>
            <a:ext cx="2847274" cy="1370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5"/>
          <p:cNvSpPr/>
          <p:nvPr/>
        </p:nvSpPr>
        <p:spPr>
          <a:xfrm>
            <a:off x="429450" y="1512800"/>
            <a:ext cx="3259825" cy="3061600"/>
          </a:xfrm>
          <a:prstGeom prst="flowChartPredefinedProcess">
            <a:avLst/>
          </a:prstGeom>
          <a:solidFill>
            <a:srgbClr val="A6DFD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0" name="Google Shape;830;p45"/>
          <p:cNvSpPr/>
          <p:nvPr/>
        </p:nvSpPr>
        <p:spPr>
          <a:xfrm>
            <a:off x="866750" y="1541709"/>
            <a:ext cx="2383500" cy="2957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1" name="Google Shape;831;p45"/>
          <p:cNvSpPr/>
          <p:nvPr/>
        </p:nvSpPr>
        <p:spPr>
          <a:xfrm>
            <a:off x="4571425" y="1552974"/>
            <a:ext cx="4092594" cy="3021415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32" name="Google Shape;832;p45"/>
          <p:cNvSpPr txBox="1"/>
          <p:nvPr/>
        </p:nvSpPr>
        <p:spPr>
          <a:xfrm>
            <a:off x="311475" y="242100"/>
            <a:ext cx="589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20" dirty="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We are taught to…</a:t>
            </a:r>
            <a:r>
              <a:rPr lang="en" sz="3220" b="1" dirty="0">
                <a:solidFill>
                  <a:srgbClr val="000000"/>
                </a:solidFill>
                <a:latin typeface="Poiret One"/>
                <a:ea typeface="Poiret One"/>
                <a:cs typeface="Poiret One"/>
                <a:sym typeface="Poiret One"/>
              </a:rPr>
              <a:t> </a:t>
            </a:r>
            <a:endParaRPr sz="3220" b="1" dirty="0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33" name="Google Shape;833;p45"/>
          <p:cNvSpPr txBox="1"/>
          <p:nvPr/>
        </p:nvSpPr>
        <p:spPr>
          <a:xfrm>
            <a:off x="4571425" y="1552975"/>
            <a:ext cx="4262700" cy="3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Hide our period products </a:t>
            </a:r>
            <a:endParaRPr sz="20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Toughen up (in terms of symptoms)</a:t>
            </a:r>
            <a:endParaRPr sz="20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speak about it publicly </a:t>
            </a:r>
            <a:endParaRPr sz="20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not say “period” or “menstruation” outloud</a:t>
            </a:r>
            <a:endParaRPr sz="20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4" name="Google Shape;8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95" y="1502677"/>
            <a:ext cx="2473980" cy="31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45"/>
          <p:cNvSpPr/>
          <p:nvPr/>
        </p:nvSpPr>
        <p:spPr>
          <a:xfrm>
            <a:off x="439200" y="1483525"/>
            <a:ext cx="48900" cy="3090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6" name="Google Shape;836;p45"/>
          <p:cNvSpPr/>
          <p:nvPr/>
        </p:nvSpPr>
        <p:spPr>
          <a:xfrm>
            <a:off x="3639600" y="1483525"/>
            <a:ext cx="48900" cy="3090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6"/>
          <p:cNvSpPr/>
          <p:nvPr/>
        </p:nvSpPr>
        <p:spPr>
          <a:xfrm>
            <a:off x="634400" y="3455025"/>
            <a:ext cx="2933700" cy="1610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2" name="Google Shape;842;p46"/>
          <p:cNvSpPr/>
          <p:nvPr/>
        </p:nvSpPr>
        <p:spPr>
          <a:xfrm>
            <a:off x="4723175" y="2687900"/>
            <a:ext cx="4181171" cy="2326710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43" name="Google Shape;843;p46"/>
          <p:cNvSpPr/>
          <p:nvPr/>
        </p:nvSpPr>
        <p:spPr>
          <a:xfrm>
            <a:off x="186100" y="948600"/>
            <a:ext cx="3930058" cy="2394366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44" name="Google Shape;844;p46"/>
          <p:cNvSpPr txBox="1"/>
          <p:nvPr/>
        </p:nvSpPr>
        <p:spPr>
          <a:xfrm>
            <a:off x="457200" y="70229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Why do we feel this way? </a:t>
            </a:r>
            <a:endParaRPr sz="420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845" name="Google Shape;845;p46"/>
          <p:cNvSpPr txBox="1"/>
          <p:nvPr/>
        </p:nvSpPr>
        <p:spPr>
          <a:xfrm>
            <a:off x="278650" y="1038450"/>
            <a:ext cx="38376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Because: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 jokes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feeling/emotions are brushed off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Placed in an uncomfortable situations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Gender stereotypes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education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6" name="Google Shape;846;p46"/>
          <p:cNvSpPr txBox="1"/>
          <p:nvPr/>
        </p:nvSpPr>
        <p:spPr>
          <a:xfrm>
            <a:off x="4857350" y="3296100"/>
            <a:ext cx="4047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Ways to overcoming stigma: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 communication about periods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Ensuring a safe environment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Advocate for access to products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Understanding menstruation is a naturally occurring bodily function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7" name="Google Shape;8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025" y="957275"/>
            <a:ext cx="2525700" cy="151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46"/>
          <p:cNvPicPr preferRelativeResize="0"/>
          <p:nvPr/>
        </p:nvPicPr>
        <p:blipFill rotWithShape="1">
          <a:blip r:embed="rId4">
            <a:alphaModFix/>
          </a:blip>
          <a:srcRect t="33708"/>
          <a:stretch/>
        </p:blipFill>
        <p:spPr>
          <a:xfrm>
            <a:off x="691500" y="3537875"/>
            <a:ext cx="2816900" cy="14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46"/>
          <p:cNvSpPr/>
          <p:nvPr/>
        </p:nvSpPr>
        <p:spPr>
          <a:xfrm>
            <a:off x="3671700" y="4131325"/>
            <a:ext cx="948000" cy="25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DFDA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0" name="Google Shape;850;p46"/>
          <p:cNvSpPr/>
          <p:nvPr/>
        </p:nvSpPr>
        <p:spPr>
          <a:xfrm rot="10800000">
            <a:off x="4723163" y="1723800"/>
            <a:ext cx="836400" cy="491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3"/>
          </a:solidFill>
          <a:ln w="9525" cap="flat" cmpd="sng">
            <a:solidFill>
              <a:srgbClr val="A6DF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7"/>
          <p:cNvSpPr/>
          <p:nvPr/>
        </p:nvSpPr>
        <p:spPr>
          <a:xfrm>
            <a:off x="4732650" y="2831201"/>
            <a:ext cx="3994698" cy="2296156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56" name="Google Shape;856;p47"/>
          <p:cNvSpPr/>
          <p:nvPr/>
        </p:nvSpPr>
        <p:spPr>
          <a:xfrm>
            <a:off x="389700" y="1474100"/>
            <a:ext cx="3331809" cy="1939012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57" name="Google Shape;857;p47"/>
          <p:cNvSpPr txBox="1"/>
          <p:nvPr/>
        </p:nvSpPr>
        <p:spPr>
          <a:xfrm>
            <a:off x="457200" y="103404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The influence of Culture and Religion </a:t>
            </a:r>
            <a:endParaRPr sz="382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858" name="Google Shape;858;p47"/>
          <p:cNvSpPr txBox="1"/>
          <p:nvPr/>
        </p:nvSpPr>
        <p:spPr>
          <a:xfrm>
            <a:off x="322200" y="1174788"/>
            <a:ext cx="3466800" cy="2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Impacts how periods are talked about &amp; handled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influence thoughts, knowledge &amp; what education they receive about  periods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47"/>
          <p:cNvSpPr txBox="1"/>
          <p:nvPr/>
        </p:nvSpPr>
        <p:spPr>
          <a:xfrm>
            <a:off x="5042200" y="3176900"/>
            <a:ext cx="33318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include culture &amp; religion?</a:t>
            </a:r>
            <a:endParaRPr sz="13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Ensuring a positive &amp; friendly environment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Opening a conversation for others to talk about periods in the community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open minded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an active listener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860" name="Google Shape;8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2341" y="980904"/>
            <a:ext cx="2399253" cy="177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850" y="3588881"/>
            <a:ext cx="2347223" cy="12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>
            <a:off x="5603575" y="204275"/>
            <a:ext cx="3256615" cy="2769325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349" name="Google Shape;3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363" y="3158277"/>
            <a:ext cx="2269300" cy="198522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0"/>
          <p:cNvSpPr txBox="1">
            <a:spLocks noGrp="1"/>
          </p:cNvSpPr>
          <p:nvPr>
            <p:ph type="title"/>
          </p:nvPr>
        </p:nvSpPr>
        <p:spPr>
          <a:xfrm>
            <a:off x="-76650" y="356675"/>
            <a:ext cx="5064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What are periods?</a:t>
            </a:r>
            <a:endParaRPr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0" y="1239400"/>
            <a:ext cx="4959300" cy="4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Font typeface="Century Gothic"/>
              <a:buChar char="●"/>
            </a:pPr>
            <a:r>
              <a:rPr lang="en" sz="19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puberty is reached, an egg is released each month from the ovaries due to hormones changing in the body</a:t>
            </a:r>
            <a:endParaRPr sz="19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Font typeface="Century Gothic"/>
              <a:buChar char="●"/>
            </a:pPr>
            <a:r>
              <a:rPr lang="en" sz="19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egg moves from the ovary, along the fallopian tube, and down into the uterus</a:t>
            </a:r>
            <a:endParaRPr sz="19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Font typeface="Century Gothic"/>
              <a:buChar char="●"/>
            </a:pPr>
            <a:r>
              <a:rPr lang="en" sz="19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egg is not fertilized by a sperm, the lining of the uterus &amp; the egg leave the body through the vagina</a:t>
            </a:r>
            <a:endParaRPr sz="19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2" name="Google Shape;352;p30"/>
          <p:cNvPicPr preferRelativeResize="0"/>
          <p:nvPr/>
        </p:nvPicPr>
        <p:blipFill rotWithShape="1">
          <a:blip r:embed="rId4">
            <a:alphaModFix/>
          </a:blip>
          <a:srcRect l="9276" t="11438" r="8262" b="11944"/>
          <a:stretch/>
        </p:blipFill>
        <p:spPr>
          <a:xfrm>
            <a:off x="5771516" y="635021"/>
            <a:ext cx="2898985" cy="210605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0"/>
          <p:cNvSpPr txBox="1"/>
          <p:nvPr/>
        </p:nvSpPr>
        <p:spPr>
          <a:xfrm>
            <a:off x="5682350" y="1840125"/>
            <a:ext cx="7359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OVARY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4" name="Google Shape;354;p30"/>
          <p:cNvCxnSpPr>
            <a:stCxn id="353" idx="0"/>
          </p:cNvCxnSpPr>
          <p:nvPr/>
        </p:nvCxnSpPr>
        <p:spPr>
          <a:xfrm rot="10800000" flipH="1">
            <a:off x="6050300" y="1629525"/>
            <a:ext cx="183000" cy="210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5" name="Google Shape;355;p30"/>
          <p:cNvSpPr txBox="1"/>
          <p:nvPr/>
        </p:nvSpPr>
        <p:spPr>
          <a:xfrm>
            <a:off x="7808500" y="288850"/>
            <a:ext cx="9867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FALLOPIAN TUBE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6" name="Google Shape;356;p30"/>
          <p:cNvCxnSpPr/>
          <p:nvPr/>
        </p:nvCxnSpPr>
        <p:spPr>
          <a:xfrm flipH="1">
            <a:off x="8451175" y="635025"/>
            <a:ext cx="97200" cy="2139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7" name="Google Shape;357;p30"/>
          <p:cNvCxnSpPr/>
          <p:nvPr/>
        </p:nvCxnSpPr>
        <p:spPr>
          <a:xfrm rot="10800000">
            <a:off x="7406200" y="1806225"/>
            <a:ext cx="186900" cy="2451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8" name="Google Shape;358;p30"/>
          <p:cNvSpPr txBox="1"/>
          <p:nvPr/>
        </p:nvSpPr>
        <p:spPr>
          <a:xfrm>
            <a:off x="7413100" y="2633800"/>
            <a:ext cx="8778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VAGINA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30"/>
          <p:cNvSpPr txBox="1"/>
          <p:nvPr/>
        </p:nvSpPr>
        <p:spPr>
          <a:xfrm>
            <a:off x="7528000" y="1948275"/>
            <a:ext cx="1267200" cy="1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ENDOMETRIUM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30"/>
          <p:cNvSpPr txBox="1"/>
          <p:nvPr/>
        </p:nvSpPr>
        <p:spPr>
          <a:xfrm>
            <a:off x="5818250" y="2424700"/>
            <a:ext cx="7359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CERVIX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30"/>
          <p:cNvSpPr txBox="1"/>
          <p:nvPr/>
        </p:nvSpPr>
        <p:spPr>
          <a:xfrm>
            <a:off x="6894025" y="1021400"/>
            <a:ext cx="6540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UTERUS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2" name="Google Shape;362;p30"/>
          <p:cNvCxnSpPr/>
          <p:nvPr/>
        </p:nvCxnSpPr>
        <p:spPr>
          <a:xfrm rot="10800000" flipH="1">
            <a:off x="6418250" y="2269588"/>
            <a:ext cx="677400" cy="288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3" name="Google Shape;363;p30"/>
          <p:cNvCxnSpPr/>
          <p:nvPr/>
        </p:nvCxnSpPr>
        <p:spPr>
          <a:xfrm rot="10800000">
            <a:off x="7187200" y="2473400"/>
            <a:ext cx="225900" cy="262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8"/>
          <p:cNvSpPr/>
          <p:nvPr/>
        </p:nvSpPr>
        <p:spPr>
          <a:xfrm rot="10800000">
            <a:off x="5782725" y="912925"/>
            <a:ext cx="2787900" cy="1668300"/>
          </a:xfrm>
          <a:prstGeom prst="homePlate">
            <a:avLst>
              <a:gd name="adj" fmla="val 50000"/>
            </a:avLst>
          </a:prstGeom>
          <a:solidFill>
            <a:srgbClr val="A6DFD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7" name="Google Shape;867;p48"/>
          <p:cNvSpPr/>
          <p:nvPr/>
        </p:nvSpPr>
        <p:spPr>
          <a:xfrm>
            <a:off x="333550" y="3519700"/>
            <a:ext cx="3475800" cy="14745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8" name="Google Shape;868;p48"/>
          <p:cNvSpPr/>
          <p:nvPr/>
        </p:nvSpPr>
        <p:spPr>
          <a:xfrm>
            <a:off x="5337200" y="3042925"/>
            <a:ext cx="3646088" cy="2050223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69" name="Google Shape;869;p48"/>
          <p:cNvSpPr txBox="1"/>
          <p:nvPr/>
        </p:nvSpPr>
        <p:spPr>
          <a:xfrm>
            <a:off x="0" y="758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2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The Need for Open Communication</a:t>
            </a:r>
            <a:endParaRPr sz="332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870" name="Google Shape;870;p48"/>
          <p:cNvSpPr txBox="1"/>
          <p:nvPr/>
        </p:nvSpPr>
        <p:spPr>
          <a:xfrm>
            <a:off x="5444478" y="3170701"/>
            <a:ext cx="3431400" cy="205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457200" lvl="0" indent="-3130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26666"/>
              <a:buFont typeface="Century Gothic"/>
              <a:buChar char="●"/>
            </a:pPr>
            <a:r>
              <a:rPr lang="en" sz="15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consequences </a:t>
            </a:r>
            <a:endParaRPr sz="15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30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26666"/>
              <a:buFont typeface="Century Gothic"/>
              <a:buChar char="●"/>
            </a:pPr>
            <a:r>
              <a:rPr lang="en" sz="15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Financial need → resources for assistance</a:t>
            </a:r>
            <a:endParaRPr sz="15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30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26666"/>
              <a:buFont typeface="Century Gothic"/>
              <a:buChar char="●"/>
            </a:pPr>
            <a:r>
              <a:rPr lang="en" sz="15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 care </a:t>
            </a:r>
            <a:endParaRPr sz="15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30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26666"/>
              <a:buFont typeface="Century Gothic"/>
              <a:buChar char="●"/>
            </a:pPr>
            <a:r>
              <a:rPr lang="en" sz="15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Confidence in own body </a:t>
            </a:r>
            <a:endParaRPr sz="15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30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26666"/>
              <a:buFont typeface="Century Gothic"/>
              <a:buChar char="●"/>
            </a:pPr>
            <a:r>
              <a:rPr lang="en" sz="15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Manage physical  &amp; emotional symptoms </a:t>
            </a:r>
            <a:endParaRPr sz="15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30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26666"/>
              <a:buFont typeface="Century Gothic"/>
              <a:buChar char="●"/>
            </a:pPr>
            <a:r>
              <a:rPr lang="en" sz="15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Cultural and religion </a:t>
            </a:r>
            <a:endParaRPr sz="15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48"/>
          <p:cNvSpPr/>
          <p:nvPr/>
        </p:nvSpPr>
        <p:spPr>
          <a:xfrm>
            <a:off x="931925" y="766500"/>
            <a:ext cx="4006607" cy="2178003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872" name="Google Shape;872;p48"/>
          <p:cNvSpPr txBox="1"/>
          <p:nvPr/>
        </p:nvSpPr>
        <p:spPr>
          <a:xfrm>
            <a:off x="1087525" y="930725"/>
            <a:ext cx="36462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Century Gothic"/>
              <a:buChar char="●"/>
            </a:pPr>
            <a:r>
              <a:rPr lang="en"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Allows new menstruators to feel informed &amp; prepared</a:t>
            </a:r>
            <a:endParaRPr sz="16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Century Gothic"/>
              <a:buChar char="●"/>
            </a:pPr>
            <a:r>
              <a:rPr lang="en"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 stress or anxiety </a:t>
            </a:r>
            <a:endParaRPr sz="16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Century Gothic"/>
              <a:buChar char="●"/>
            </a:pPr>
            <a:r>
              <a:rPr lang="en"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 the feeling of awkwardness/embarrassment  </a:t>
            </a:r>
            <a:endParaRPr sz="16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Century Gothic"/>
              <a:buChar char="●"/>
            </a:pPr>
            <a:r>
              <a:rPr lang="en"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Increasing confidence to talk about menstruation </a:t>
            </a:r>
            <a:endParaRPr sz="16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3" name="Google Shape;8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100" y="942912"/>
            <a:ext cx="1827125" cy="1608324"/>
          </a:xfrm>
          <a:prstGeom prst="rect">
            <a:avLst/>
          </a:prstGeom>
          <a:noFill/>
          <a:ln w="9525" cap="flat" cmpd="sng">
            <a:solidFill>
              <a:srgbClr val="FF00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4" name="Google Shape;87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150" y="3504213"/>
            <a:ext cx="2749348" cy="1486887"/>
          </a:xfrm>
          <a:prstGeom prst="rect">
            <a:avLst/>
          </a:prstGeom>
          <a:noFill/>
          <a:ln w="9525" cap="flat" cmpd="sng">
            <a:solidFill>
              <a:srgbClr val="FF00A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9"/>
          <p:cNvSpPr/>
          <p:nvPr/>
        </p:nvSpPr>
        <p:spPr>
          <a:xfrm>
            <a:off x="396825" y="1441400"/>
            <a:ext cx="3464100" cy="3511200"/>
          </a:xfrm>
          <a:prstGeom prst="ellipse">
            <a:avLst/>
          </a:prstGeom>
          <a:solidFill>
            <a:srgbClr val="A6DFDA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0" name="Google Shape;880;p49"/>
          <p:cNvSpPr/>
          <p:nvPr/>
        </p:nvSpPr>
        <p:spPr>
          <a:xfrm>
            <a:off x="5068100" y="1208200"/>
            <a:ext cx="3932089" cy="3817867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49"/>
          <p:cNvSpPr txBox="1"/>
          <p:nvPr/>
        </p:nvSpPr>
        <p:spPr>
          <a:xfrm>
            <a:off x="184075" y="140754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What is Period Poverty?</a:t>
            </a:r>
            <a:endParaRPr sz="400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882" name="Google Shape;882;p49"/>
          <p:cNvSpPr txBox="1"/>
          <p:nvPr/>
        </p:nvSpPr>
        <p:spPr>
          <a:xfrm>
            <a:off x="5251150" y="1826600"/>
            <a:ext cx="33474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 poverty</a:t>
            </a:r>
            <a:endParaRPr sz="15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 access to menstrual products/menstrual health education due to financial difficulties or negative stigmas associated with menstruation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3" name="Google Shape;883;p49"/>
          <p:cNvPicPr preferRelativeResize="0"/>
          <p:nvPr/>
        </p:nvPicPr>
        <p:blipFill rotWithShape="1">
          <a:blip r:embed="rId3">
            <a:alphaModFix/>
          </a:blip>
          <a:srcRect t="9391" b="7936"/>
          <a:stretch/>
        </p:blipFill>
        <p:spPr>
          <a:xfrm>
            <a:off x="1101637" y="1889575"/>
            <a:ext cx="2054475" cy="2614849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49"/>
          <p:cNvSpPr txBox="1"/>
          <p:nvPr/>
        </p:nvSpPr>
        <p:spPr>
          <a:xfrm>
            <a:off x="5237975" y="3044200"/>
            <a:ext cx="37071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can we do to improve period poverty?</a:t>
            </a:r>
            <a:endParaRPr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 how to get access to products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Donate menstrual products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Raising awareness on this topic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Ending taboos &amp; stigmas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0"/>
          <p:cNvSpPr/>
          <p:nvPr/>
        </p:nvSpPr>
        <p:spPr>
          <a:xfrm rot="10800000">
            <a:off x="4399125" y="1545275"/>
            <a:ext cx="4236300" cy="25773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0" name="Google Shape;890;p50"/>
          <p:cNvSpPr txBox="1">
            <a:spLocks noGrp="1"/>
          </p:cNvSpPr>
          <p:nvPr>
            <p:ph type="title"/>
          </p:nvPr>
        </p:nvSpPr>
        <p:spPr>
          <a:xfrm>
            <a:off x="394850" y="258625"/>
            <a:ext cx="8333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Why we need a solution?</a:t>
            </a:r>
            <a:endParaRPr sz="410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891" name="Google Shape;891;p50"/>
          <p:cNvSpPr txBox="1">
            <a:spLocks noGrp="1"/>
          </p:cNvSpPr>
          <p:nvPr>
            <p:ph type="body" idx="4294967295"/>
          </p:nvPr>
        </p:nvSpPr>
        <p:spPr>
          <a:xfrm>
            <a:off x="457200" y="1312675"/>
            <a:ext cx="4183200" cy="3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access to products lead to  using period products longer than recommended 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○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lead to 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■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Risk of toxic shock syndrome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■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Cervical cancer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■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Dangerous infections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Difficulty affording products lead people to using unsafe alternatives: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○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Socks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○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Dishrags/toilet paper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○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Newspapers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2" name="Google Shape;89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900" y="1660775"/>
            <a:ext cx="2754925" cy="23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1"/>
          <p:cNvSpPr/>
          <p:nvPr/>
        </p:nvSpPr>
        <p:spPr>
          <a:xfrm>
            <a:off x="5591775" y="1710575"/>
            <a:ext cx="3240900" cy="3194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8" name="Google Shape;898;p51"/>
          <p:cNvSpPr txBox="1">
            <a:spLocks noGrp="1"/>
          </p:cNvSpPr>
          <p:nvPr>
            <p:ph type="title"/>
          </p:nvPr>
        </p:nvSpPr>
        <p:spPr>
          <a:xfrm>
            <a:off x="507150" y="523200"/>
            <a:ext cx="8241900" cy="9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Why we need a solution? </a:t>
            </a:r>
            <a:r>
              <a:rPr lang="en" sz="25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(cont.)</a:t>
            </a:r>
            <a:endParaRPr sz="1900"/>
          </a:p>
        </p:txBody>
      </p:sp>
      <p:sp>
        <p:nvSpPr>
          <p:cNvPr id="899" name="Google Shape;899;p51"/>
          <p:cNvSpPr txBox="1"/>
          <p:nvPr/>
        </p:nvSpPr>
        <p:spPr>
          <a:xfrm>
            <a:off x="5416050" y="1982375"/>
            <a:ext cx="3409200" cy="27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●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products affect potential to succeed: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500"/>
              <a:buFont typeface="Century Gothic"/>
              <a:buChar char="○"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Leaving school early or miss school entirely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Buying a box of period products can place financial burden on families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○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lead to students to missing school or adults missing work 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■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Reinforcing poverty 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0" name="Google Shape;900;p51"/>
          <p:cNvSpPr/>
          <p:nvPr/>
        </p:nvSpPr>
        <p:spPr>
          <a:xfrm>
            <a:off x="646850" y="1852325"/>
            <a:ext cx="4219200" cy="2822700"/>
          </a:xfrm>
          <a:prstGeom prst="homePlate">
            <a:avLst>
              <a:gd name="adj" fmla="val 50000"/>
            </a:avLst>
          </a:prstGeom>
          <a:solidFill>
            <a:srgbClr val="FEF0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01" name="Google Shape;901;p51"/>
          <p:cNvPicPr preferRelativeResize="0"/>
          <p:nvPr/>
        </p:nvPicPr>
        <p:blipFill rotWithShape="1">
          <a:blip r:embed="rId3">
            <a:alphaModFix/>
          </a:blip>
          <a:srcRect l="9167" t="8168" r="8092" b="8226"/>
          <a:stretch/>
        </p:blipFill>
        <p:spPr>
          <a:xfrm>
            <a:off x="627975" y="1822925"/>
            <a:ext cx="2822575" cy="2851976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51"/>
          <p:cNvSpPr/>
          <p:nvPr/>
        </p:nvSpPr>
        <p:spPr>
          <a:xfrm>
            <a:off x="3362150" y="1846725"/>
            <a:ext cx="77400" cy="2852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3" name="Google Shape;903;p51"/>
          <p:cNvSpPr/>
          <p:nvPr/>
        </p:nvSpPr>
        <p:spPr>
          <a:xfrm>
            <a:off x="646850" y="1822863"/>
            <a:ext cx="77400" cy="2852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2"/>
          <p:cNvSpPr/>
          <p:nvPr/>
        </p:nvSpPr>
        <p:spPr>
          <a:xfrm>
            <a:off x="5673000" y="1083350"/>
            <a:ext cx="3421200" cy="20691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9" name="Google Shape;909;p52"/>
          <p:cNvSpPr/>
          <p:nvPr/>
        </p:nvSpPr>
        <p:spPr>
          <a:xfrm>
            <a:off x="204100" y="1474100"/>
            <a:ext cx="3299700" cy="2217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0" name="Google Shape;910;p52"/>
          <p:cNvSpPr txBox="1">
            <a:spLocks noGrp="1"/>
          </p:cNvSpPr>
          <p:nvPr>
            <p:ph type="title"/>
          </p:nvPr>
        </p:nvSpPr>
        <p:spPr>
          <a:xfrm>
            <a:off x="354600" y="158825"/>
            <a:ext cx="84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Castoro Titling"/>
                <a:ea typeface="Castoro Titling"/>
                <a:cs typeface="Castoro Titling"/>
                <a:sym typeface="Castoro Titling"/>
              </a:rPr>
              <a:t>Respecting Menstrual Products Provided</a:t>
            </a:r>
            <a:endParaRPr sz="3400"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911" name="Google Shape;911;p52"/>
          <p:cNvSpPr txBox="1">
            <a:spLocks noGrp="1"/>
          </p:cNvSpPr>
          <p:nvPr>
            <p:ph type="title" idx="2"/>
          </p:nvPr>
        </p:nvSpPr>
        <p:spPr>
          <a:xfrm>
            <a:off x="262800" y="1901500"/>
            <a:ext cx="3114000" cy="161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important?</a:t>
            </a:r>
            <a:endParaRPr sz="14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" sz="1400" b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There’s already a lack of resources &amp; individuals who have difficulty purchasing products, making it unfair for those who need products</a:t>
            </a:r>
            <a:endParaRPr sz="1400" b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entury Gothic"/>
              <a:buChar char="●"/>
            </a:pPr>
            <a:r>
              <a:rPr lang="en" sz="1400" b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Increases menstrual stigma</a:t>
            </a:r>
            <a:endParaRPr sz="1400" b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entury Gothic"/>
              <a:buChar char="●"/>
            </a:pPr>
            <a:r>
              <a:rPr lang="en" sz="1400" b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Increases period poverty</a:t>
            </a:r>
            <a:endParaRPr sz="1400" b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2" name="Google Shape;912;p52"/>
          <p:cNvSpPr txBox="1">
            <a:spLocks noGrp="1"/>
          </p:cNvSpPr>
          <p:nvPr>
            <p:ph type="title" idx="2"/>
          </p:nvPr>
        </p:nvSpPr>
        <p:spPr>
          <a:xfrm>
            <a:off x="5673000" y="1749675"/>
            <a:ext cx="3421200" cy="10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prevent wasting products:</a:t>
            </a:r>
            <a:endParaRPr sz="15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Century Gothic"/>
              <a:buChar char="●"/>
            </a:pPr>
            <a:r>
              <a:rPr lang="en" sz="1500" b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Educating on the importance of getting free access to products</a:t>
            </a:r>
            <a:endParaRPr sz="1500" b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Century Gothic"/>
              <a:buChar char="●"/>
            </a:pPr>
            <a:r>
              <a:rPr lang="en" sz="1500" b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discipline </a:t>
            </a:r>
            <a:endParaRPr sz="1500" b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Century Gothic"/>
              <a:buChar char="●"/>
            </a:pPr>
            <a:r>
              <a:rPr lang="en" sz="1500" b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Understanding others may depend on resources provided</a:t>
            </a:r>
            <a:endParaRPr sz="1500" b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3" name="Google Shape;91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825" y="3295100"/>
            <a:ext cx="1950049" cy="1691494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52"/>
          <p:cNvSpPr/>
          <p:nvPr/>
        </p:nvSpPr>
        <p:spPr>
          <a:xfrm rot="-5400000">
            <a:off x="2631300" y="3904175"/>
            <a:ext cx="860100" cy="884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5" name="Google Shape;915;p52"/>
          <p:cNvSpPr/>
          <p:nvPr/>
        </p:nvSpPr>
        <p:spPr>
          <a:xfrm rot="5400000" flipH="1">
            <a:off x="6548625" y="3249925"/>
            <a:ext cx="860100" cy="884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3"/>
          <p:cNvSpPr/>
          <p:nvPr/>
        </p:nvSpPr>
        <p:spPr>
          <a:xfrm>
            <a:off x="5339025" y="1395325"/>
            <a:ext cx="3541262" cy="1814408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921" name="Google Shape;921;p53"/>
          <p:cNvSpPr/>
          <p:nvPr/>
        </p:nvSpPr>
        <p:spPr>
          <a:xfrm>
            <a:off x="97350" y="3090975"/>
            <a:ext cx="3377611" cy="1904988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922" name="Google Shape;922;p53"/>
          <p:cNvSpPr txBox="1"/>
          <p:nvPr/>
        </p:nvSpPr>
        <p:spPr>
          <a:xfrm>
            <a:off x="457200" y="187404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Menstrual Equity</a:t>
            </a:r>
            <a:endParaRPr sz="400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923" name="Google Shape;923;p53"/>
          <p:cNvSpPr txBox="1"/>
          <p:nvPr/>
        </p:nvSpPr>
        <p:spPr>
          <a:xfrm>
            <a:off x="5268700" y="1375350"/>
            <a:ext cx="36819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it matters:</a:t>
            </a:r>
            <a:endParaRPr sz="15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helps address/end stigmas, learn about different products, get access to resources, &amp; receive quality education about periods</a:t>
            </a:r>
            <a:endParaRPr sz="15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4" name="Google Shape;924;p53"/>
          <p:cNvSpPr txBox="1"/>
          <p:nvPr/>
        </p:nvSpPr>
        <p:spPr>
          <a:xfrm>
            <a:off x="140811" y="3638550"/>
            <a:ext cx="33060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it?</a:t>
            </a:r>
            <a:endParaRPr sz="17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Refers to having equal access to menstrual hygiene products &amp; the right to education about periods/women’s health</a:t>
            </a:r>
            <a:endParaRPr sz="16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925" name="Google Shape;925;p53"/>
          <p:cNvSpPr txBox="1"/>
          <p:nvPr/>
        </p:nvSpPr>
        <p:spPr>
          <a:xfrm>
            <a:off x="5581076" y="3517263"/>
            <a:ext cx="27663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Risk Factors:</a:t>
            </a:r>
            <a:endParaRPr sz="1700"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●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income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●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education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●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resources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6" name="Google Shape;92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50" y="1181449"/>
            <a:ext cx="3195078" cy="14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54"/>
          <p:cNvSpPr/>
          <p:nvPr/>
        </p:nvSpPr>
        <p:spPr>
          <a:xfrm>
            <a:off x="5958775" y="177750"/>
            <a:ext cx="2487300" cy="2447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2" name="Google Shape;932;p54"/>
          <p:cNvSpPr/>
          <p:nvPr/>
        </p:nvSpPr>
        <p:spPr>
          <a:xfrm>
            <a:off x="5417025" y="2837400"/>
            <a:ext cx="3261600" cy="2230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3" name="Google Shape;933;p54"/>
          <p:cNvSpPr/>
          <p:nvPr/>
        </p:nvSpPr>
        <p:spPr>
          <a:xfrm>
            <a:off x="1090475" y="2301000"/>
            <a:ext cx="2581200" cy="2801100"/>
          </a:xfrm>
          <a:prstGeom prst="rect">
            <a:avLst/>
          </a:prstGeom>
          <a:solidFill>
            <a:srgbClr val="A6DFD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4" name="Google Shape;934;p54"/>
          <p:cNvSpPr txBox="1"/>
          <p:nvPr/>
        </p:nvSpPr>
        <p:spPr>
          <a:xfrm>
            <a:off x="47350" y="167425"/>
            <a:ext cx="6386700" cy="23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Any questions?</a:t>
            </a:r>
            <a:endParaRPr sz="600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grpSp>
        <p:nvGrpSpPr>
          <p:cNvPr id="935" name="Google Shape;935;p54"/>
          <p:cNvGrpSpPr/>
          <p:nvPr/>
        </p:nvGrpSpPr>
        <p:grpSpPr>
          <a:xfrm>
            <a:off x="266530" y="4561645"/>
            <a:ext cx="353625" cy="311126"/>
            <a:chOff x="2997950" y="701200"/>
            <a:chExt cx="22050" cy="19400"/>
          </a:xfrm>
        </p:grpSpPr>
        <p:sp>
          <p:nvSpPr>
            <p:cNvPr id="936" name="Google Shape;936;p54"/>
            <p:cNvSpPr/>
            <p:nvPr/>
          </p:nvSpPr>
          <p:spPr>
            <a:xfrm>
              <a:off x="3012575" y="703075"/>
              <a:ext cx="7425" cy="7300"/>
            </a:xfrm>
            <a:custGeom>
              <a:avLst/>
              <a:gdLst/>
              <a:ahLst/>
              <a:cxnLst/>
              <a:rect l="l" t="t" r="r" b="b"/>
              <a:pathLst>
                <a:path w="297" h="292" extrusionOk="0">
                  <a:moveTo>
                    <a:pt x="128" y="1"/>
                  </a:moveTo>
                  <a:cubicBezTo>
                    <a:pt x="121" y="1"/>
                    <a:pt x="114" y="1"/>
                    <a:pt x="108" y="2"/>
                  </a:cubicBezTo>
                  <a:cubicBezTo>
                    <a:pt x="48" y="9"/>
                    <a:pt x="2" y="58"/>
                    <a:pt x="1" y="118"/>
                  </a:cubicBezTo>
                  <a:cubicBezTo>
                    <a:pt x="0" y="144"/>
                    <a:pt x="6" y="170"/>
                    <a:pt x="16" y="193"/>
                  </a:cubicBezTo>
                  <a:cubicBezTo>
                    <a:pt x="25" y="213"/>
                    <a:pt x="37" y="231"/>
                    <a:pt x="52" y="246"/>
                  </a:cubicBezTo>
                  <a:cubicBezTo>
                    <a:pt x="81" y="275"/>
                    <a:pt x="120" y="292"/>
                    <a:pt x="161" y="292"/>
                  </a:cubicBezTo>
                  <a:cubicBezTo>
                    <a:pt x="167" y="292"/>
                    <a:pt x="173" y="291"/>
                    <a:pt x="179" y="290"/>
                  </a:cubicBezTo>
                  <a:cubicBezTo>
                    <a:pt x="244" y="284"/>
                    <a:pt x="294" y="229"/>
                    <a:pt x="295" y="163"/>
                  </a:cubicBezTo>
                  <a:cubicBezTo>
                    <a:pt x="297" y="116"/>
                    <a:pt x="275" y="70"/>
                    <a:pt x="239" y="41"/>
                  </a:cubicBezTo>
                  <a:cubicBezTo>
                    <a:pt x="223" y="28"/>
                    <a:pt x="205" y="16"/>
                    <a:pt x="184" y="10"/>
                  </a:cubicBezTo>
                  <a:cubicBezTo>
                    <a:pt x="166" y="4"/>
                    <a:pt x="147" y="1"/>
                    <a:pt x="128" y="1"/>
                  </a:cubicBezTo>
                  <a:close/>
                </a:path>
              </a:pathLst>
            </a:custGeom>
            <a:solidFill>
              <a:srgbClr val="D4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4"/>
            <p:cNvSpPr/>
            <p:nvPr/>
          </p:nvSpPr>
          <p:spPr>
            <a:xfrm>
              <a:off x="2997950" y="701200"/>
              <a:ext cx="7375" cy="7675"/>
            </a:xfrm>
            <a:custGeom>
              <a:avLst/>
              <a:gdLst/>
              <a:ahLst/>
              <a:cxnLst/>
              <a:rect l="l" t="t" r="r" b="b"/>
              <a:pathLst>
                <a:path w="295" h="307" extrusionOk="0">
                  <a:moveTo>
                    <a:pt x="161" y="0"/>
                  </a:moveTo>
                  <a:cubicBezTo>
                    <a:pt x="146" y="0"/>
                    <a:pt x="131" y="3"/>
                    <a:pt x="117" y="9"/>
                  </a:cubicBezTo>
                  <a:cubicBezTo>
                    <a:pt x="72" y="25"/>
                    <a:pt x="36" y="60"/>
                    <a:pt x="18" y="105"/>
                  </a:cubicBezTo>
                  <a:cubicBezTo>
                    <a:pt x="0" y="148"/>
                    <a:pt x="2" y="198"/>
                    <a:pt x="26" y="239"/>
                  </a:cubicBezTo>
                  <a:cubicBezTo>
                    <a:pt x="49" y="281"/>
                    <a:pt x="94" y="307"/>
                    <a:pt x="141" y="307"/>
                  </a:cubicBezTo>
                  <a:cubicBezTo>
                    <a:pt x="157" y="307"/>
                    <a:pt x="173" y="304"/>
                    <a:pt x="189" y="297"/>
                  </a:cubicBezTo>
                  <a:cubicBezTo>
                    <a:pt x="233" y="279"/>
                    <a:pt x="266" y="244"/>
                    <a:pt x="280" y="198"/>
                  </a:cubicBezTo>
                  <a:cubicBezTo>
                    <a:pt x="294" y="153"/>
                    <a:pt x="289" y="104"/>
                    <a:pt x="265" y="62"/>
                  </a:cubicBezTo>
                  <a:cubicBezTo>
                    <a:pt x="244" y="23"/>
                    <a:pt x="203" y="0"/>
                    <a:pt x="161" y="0"/>
                  </a:cubicBezTo>
                  <a:close/>
                </a:path>
              </a:pathLst>
            </a:custGeom>
            <a:solidFill>
              <a:srgbClr val="D4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4"/>
            <p:cNvSpPr/>
            <p:nvPr/>
          </p:nvSpPr>
          <p:spPr>
            <a:xfrm>
              <a:off x="3005650" y="712000"/>
              <a:ext cx="7125" cy="8600"/>
            </a:xfrm>
            <a:custGeom>
              <a:avLst/>
              <a:gdLst/>
              <a:ahLst/>
              <a:cxnLst/>
              <a:rect l="l" t="t" r="r" b="b"/>
              <a:pathLst>
                <a:path w="285" h="344" extrusionOk="0">
                  <a:moveTo>
                    <a:pt x="126" y="1"/>
                  </a:moveTo>
                  <a:cubicBezTo>
                    <a:pt x="92" y="1"/>
                    <a:pt x="59" y="16"/>
                    <a:pt x="38" y="45"/>
                  </a:cubicBezTo>
                  <a:cubicBezTo>
                    <a:pt x="21" y="69"/>
                    <a:pt x="9" y="97"/>
                    <a:pt x="5" y="126"/>
                  </a:cubicBezTo>
                  <a:cubicBezTo>
                    <a:pt x="1" y="152"/>
                    <a:pt x="2" y="177"/>
                    <a:pt x="7" y="203"/>
                  </a:cubicBezTo>
                  <a:cubicBezTo>
                    <a:pt x="12" y="229"/>
                    <a:pt x="22" y="252"/>
                    <a:pt x="37" y="275"/>
                  </a:cubicBezTo>
                  <a:cubicBezTo>
                    <a:pt x="52" y="298"/>
                    <a:pt x="75" y="318"/>
                    <a:pt x="100" y="332"/>
                  </a:cubicBezTo>
                  <a:cubicBezTo>
                    <a:pt x="117" y="340"/>
                    <a:pt x="135" y="344"/>
                    <a:pt x="153" y="344"/>
                  </a:cubicBezTo>
                  <a:cubicBezTo>
                    <a:pt x="196" y="344"/>
                    <a:pt x="238" y="320"/>
                    <a:pt x="259" y="279"/>
                  </a:cubicBezTo>
                  <a:lnTo>
                    <a:pt x="264" y="271"/>
                  </a:lnTo>
                  <a:cubicBezTo>
                    <a:pt x="275" y="249"/>
                    <a:pt x="282" y="224"/>
                    <a:pt x="284" y="199"/>
                  </a:cubicBezTo>
                  <a:cubicBezTo>
                    <a:pt x="285" y="177"/>
                    <a:pt x="283" y="157"/>
                    <a:pt x="276" y="137"/>
                  </a:cubicBezTo>
                  <a:cubicBezTo>
                    <a:pt x="270" y="117"/>
                    <a:pt x="262" y="98"/>
                    <a:pt x="249" y="80"/>
                  </a:cubicBezTo>
                  <a:cubicBezTo>
                    <a:pt x="235" y="59"/>
                    <a:pt x="217" y="40"/>
                    <a:pt x="196" y="25"/>
                  </a:cubicBezTo>
                  <a:lnTo>
                    <a:pt x="189" y="21"/>
                  </a:lnTo>
                  <a:cubicBezTo>
                    <a:pt x="169" y="7"/>
                    <a:pt x="147" y="1"/>
                    <a:pt x="126" y="1"/>
                  </a:cubicBezTo>
                  <a:close/>
                </a:path>
              </a:pathLst>
            </a:custGeom>
            <a:solidFill>
              <a:srgbClr val="D4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54"/>
          <p:cNvGrpSpPr/>
          <p:nvPr/>
        </p:nvGrpSpPr>
        <p:grpSpPr>
          <a:xfrm>
            <a:off x="8573055" y="167420"/>
            <a:ext cx="353625" cy="311126"/>
            <a:chOff x="2997950" y="701200"/>
            <a:chExt cx="22050" cy="19400"/>
          </a:xfrm>
        </p:grpSpPr>
        <p:sp>
          <p:nvSpPr>
            <p:cNvPr id="940" name="Google Shape;940;p54"/>
            <p:cNvSpPr/>
            <p:nvPr/>
          </p:nvSpPr>
          <p:spPr>
            <a:xfrm>
              <a:off x="3012575" y="703075"/>
              <a:ext cx="7425" cy="7300"/>
            </a:xfrm>
            <a:custGeom>
              <a:avLst/>
              <a:gdLst/>
              <a:ahLst/>
              <a:cxnLst/>
              <a:rect l="l" t="t" r="r" b="b"/>
              <a:pathLst>
                <a:path w="297" h="292" extrusionOk="0">
                  <a:moveTo>
                    <a:pt x="128" y="1"/>
                  </a:moveTo>
                  <a:cubicBezTo>
                    <a:pt x="121" y="1"/>
                    <a:pt x="114" y="1"/>
                    <a:pt x="108" y="2"/>
                  </a:cubicBezTo>
                  <a:cubicBezTo>
                    <a:pt x="48" y="9"/>
                    <a:pt x="2" y="58"/>
                    <a:pt x="1" y="118"/>
                  </a:cubicBezTo>
                  <a:cubicBezTo>
                    <a:pt x="0" y="144"/>
                    <a:pt x="6" y="170"/>
                    <a:pt x="16" y="193"/>
                  </a:cubicBezTo>
                  <a:cubicBezTo>
                    <a:pt x="25" y="213"/>
                    <a:pt x="37" y="231"/>
                    <a:pt x="52" y="246"/>
                  </a:cubicBezTo>
                  <a:cubicBezTo>
                    <a:pt x="81" y="275"/>
                    <a:pt x="120" y="292"/>
                    <a:pt x="161" y="292"/>
                  </a:cubicBezTo>
                  <a:cubicBezTo>
                    <a:pt x="167" y="292"/>
                    <a:pt x="173" y="291"/>
                    <a:pt x="179" y="290"/>
                  </a:cubicBezTo>
                  <a:cubicBezTo>
                    <a:pt x="244" y="284"/>
                    <a:pt x="294" y="229"/>
                    <a:pt x="295" y="163"/>
                  </a:cubicBezTo>
                  <a:cubicBezTo>
                    <a:pt x="297" y="116"/>
                    <a:pt x="275" y="70"/>
                    <a:pt x="239" y="41"/>
                  </a:cubicBezTo>
                  <a:cubicBezTo>
                    <a:pt x="223" y="28"/>
                    <a:pt x="205" y="16"/>
                    <a:pt x="184" y="10"/>
                  </a:cubicBezTo>
                  <a:cubicBezTo>
                    <a:pt x="166" y="4"/>
                    <a:pt x="147" y="1"/>
                    <a:pt x="128" y="1"/>
                  </a:cubicBezTo>
                  <a:close/>
                </a:path>
              </a:pathLst>
            </a:custGeom>
            <a:solidFill>
              <a:srgbClr val="D4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4"/>
            <p:cNvSpPr/>
            <p:nvPr/>
          </p:nvSpPr>
          <p:spPr>
            <a:xfrm>
              <a:off x="2997950" y="701200"/>
              <a:ext cx="7375" cy="7675"/>
            </a:xfrm>
            <a:custGeom>
              <a:avLst/>
              <a:gdLst/>
              <a:ahLst/>
              <a:cxnLst/>
              <a:rect l="l" t="t" r="r" b="b"/>
              <a:pathLst>
                <a:path w="295" h="307" extrusionOk="0">
                  <a:moveTo>
                    <a:pt x="161" y="0"/>
                  </a:moveTo>
                  <a:cubicBezTo>
                    <a:pt x="146" y="0"/>
                    <a:pt x="131" y="3"/>
                    <a:pt x="117" y="9"/>
                  </a:cubicBezTo>
                  <a:cubicBezTo>
                    <a:pt x="72" y="25"/>
                    <a:pt x="36" y="60"/>
                    <a:pt x="18" y="105"/>
                  </a:cubicBezTo>
                  <a:cubicBezTo>
                    <a:pt x="0" y="148"/>
                    <a:pt x="2" y="198"/>
                    <a:pt x="26" y="239"/>
                  </a:cubicBezTo>
                  <a:cubicBezTo>
                    <a:pt x="49" y="281"/>
                    <a:pt x="94" y="307"/>
                    <a:pt x="141" y="307"/>
                  </a:cubicBezTo>
                  <a:cubicBezTo>
                    <a:pt x="157" y="307"/>
                    <a:pt x="173" y="304"/>
                    <a:pt x="189" y="297"/>
                  </a:cubicBezTo>
                  <a:cubicBezTo>
                    <a:pt x="233" y="279"/>
                    <a:pt x="266" y="244"/>
                    <a:pt x="280" y="198"/>
                  </a:cubicBezTo>
                  <a:cubicBezTo>
                    <a:pt x="294" y="153"/>
                    <a:pt x="289" y="104"/>
                    <a:pt x="265" y="62"/>
                  </a:cubicBezTo>
                  <a:cubicBezTo>
                    <a:pt x="244" y="23"/>
                    <a:pt x="203" y="0"/>
                    <a:pt x="161" y="0"/>
                  </a:cubicBezTo>
                  <a:close/>
                </a:path>
              </a:pathLst>
            </a:custGeom>
            <a:solidFill>
              <a:srgbClr val="D4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4"/>
            <p:cNvSpPr/>
            <p:nvPr/>
          </p:nvSpPr>
          <p:spPr>
            <a:xfrm>
              <a:off x="3005650" y="712000"/>
              <a:ext cx="7125" cy="8600"/>
            </a:xfrm>
            <a:custGeom>
              <a:avLst/>
              <a:gdLst/>
              <a:ahLst/>
              <a:cxnLst/>
              <a:rect l="l" t="t" r="r" b="b"/>
              <a:pathLst>
                <a:path w="285" h="344" extrusionOk="0">
                  <a:moveTo>
                    <a:pt x="126" y="1"/>
                  </a:moveTo>
                  <a:cubicBezTo>
                    <a:pt x="92" y="1"/>
                    <a:pt x="59" y="16"/>
                    <a:pt x="38" y="45"/>
                  </a:cubicBezTo>
                  <a:cubicBezTo>
                    <a:pt x="21" y="69"/>
                    <a:pt x="9" y="97"/>
                    <a:pt x="5" y="126"/>
                  </a:cubicBezTo>
                  <a:cubicBezTo>
                    <a:pt x="1" y="152"/>
                    <a:pt x="2" y="177"/>
                    <a:pt x="7" y="203"/>
                  </a:cubicBezTo>
                  <a:cubicBezTo>
                    <a:pt x="12" y="229"/>
                    <a:pt x="22" y="252"/>
                    <a:pt x="37" y="275"/>
                  </a:cubicBezTo>
                  <a:cubicBezTo>
                    <a:pt x="52" y="298"/>
                    <a:pt x="75" y="318"/>
                    <a:pt x="100" y="332"/>
                  </a:cubicBezTo>
                  <a:cubicBezTo>
                    <a:pt x="117" y="340"/>
                    <a:pt x="135" y="344"/>
                    <a:pt x="153" y="344"/>
                  </a:cubicBezTo>
                  <a:cubicBezTo>
                    <a:pt x="196" y="344"/>
                    <a:pt x="238" y="320"/>
                    <a:pt x="259" y="279"/>
                  </a:cubicBezTo>
                  <a:lnTo>
                    <a:pt x="264" y="271"/>
                  </a:lnTo>
                  <a:cubicBezTo>
                    <a:pt x="275" y="249"/>
                    <a:pt x="282" y="224"/>
                    <a:pt x="284" y="199"/>
                  </a:cubicBezTo>
                  <a:cubicBezTo>
                    <a:pt x="285" y="177"/>
                    <a:pt x="283" y="157"/>
                    <a:pt x="276" y="137"/>
                  </a:cubicBezTo>
                  <a:cubicBezTo>
                    <a:pt x="270" y="117"/>
                    <a:pt x="262" y="98"/>
                    <a:pt x="249" y="80"/>
                  </a:cubicBezTo>
                  <a:cubicBezTo>
                    <a:pt x="235" y="59"/>
                    <a:pt x="217" y="40"/>
                    <a:pt x="196" y="25"/>
                  </a:cubicBezTo>
                  <a:lnTo>
                    <a:pt x="189" y="21"/>
                  </a:lnTo>
                  <a:cubicBezTo>
                    <a:pt x="169" y="7"/>
                    <a:pt x="147" y="1"/>
                    <a:pt x="126" y="1"/>
                  </a:cubicBezTo>
                  <a:close/>
                </a:path>
              </a:pathLst>
            </a:custGeom>
            <a:solidFill>
              <a:srgbClr val="D4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3" name="Google Shape;94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125" y="3013250"/>
            <a:ext cx="2812950" cy="18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125" y="352425"/>
            <a:ext cx="2097398" cy="209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54"/>
          <p:cNvPicPr preferRelativeResize="0"/>
          <p:nvPr/>
        </p:nvPicPr>
        <p:blipFill rotWithShape="1">
          <a:blip r:embed="rId5">
            <a:alphaModFix/>
          </a:blip>
          <a:srcRect l="24671" r="25222"/>
          <a:stretch/>
        </p:blipFill>
        <p:spPr>
          <a:xfrm>
            <a:off x="1260900" y="2444038"/>
            <a:ext cx="2240348" cy="251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"/>
          <p:cNvSpPr txBox="1">
            <a:spLocks noGrp="1"/>
          </p:cNvSpPr>
          <p:nvPr>
            <p:ph type="title"/>
          </p:nvPr>
        </p:nvSpPr>
        <p:spPr>
          <a:xfrm>
            <a:off x="96775" y="164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When does it start?</a:t>
            </a:r>
            <a:endParaRPr sz="410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31"/>
          <p:cNvGrpSpPr/>
          <p:nvPr/>
        </p:nvGrpSpPr>
        <p:grpSpPr>
          <a:xfrm>
            <a:off x="361102" y="1505177"/>
            <a:ext cx="8434145" cy="3575785"/>
            <a:chOff x="203846" y="1005949"/>
            <a:chExt cx="8620344" cy="3804432"/>
          </a:xfrm>
        </p:grpSpPr>
        <p:sp>
          <p:nvSpPr>
            <p:cNvPr id="370" name="Google Shape;370;p31"/>
            <p:cNvSpPr/>
            <p:nvPr/>
          </p:nvSpPr>
          <p:spPr>
            <a:xfrm>
              <a:off x="5892647" y="1048983"/>
              <a:ext cx="2931543" cy="1510184"/>
            </a:xfrm>
            <a:custGeom>
              <a:avLst/>
              <a:gdLst/>
              <a:ahLst/>
              <a:cxnLst/>
              <a:rect l="l" t="t" r="r" b="b"/>
              <a:pathLst>
                <a:path w="15931" h="13099" extrusionOk="0">
                  <a:moveTo>
                    <a:pt x="6129" y="0"/>
                  </a:moveTo>
                  <a:cubicBezTo>
                    <a:pt x="640" y="0"/>
                    <a:pt x="443" y="954"/>
                    <a:pt x="222" y="1638"/>
                  </a:cubicBezTo>
                  <a:cubicBezTo>
                    <a:pt x="0" y="2322"/>
                    <a:pt x="375" y="10869"/>
                    <a:pt x="638" y="11551"/>
                  </a:cubicBezTo>
                  <a:cubicBezTo>
                    <a:pt x="901" y="12232"/>
                    <a:pt x="1450" y="12853"/>
                    <a:pt x="2186" y="13030"/>
                  </a:cubicBezTo>
                  <a:cubicBezTo>
                    <a:pt x="2440" y="13092"/>
                    <a:pt x="2703" y="13099"/>
                    <a:pt x="2966" y="13099"/>
                  </a:cubicBezTo>
                  <a:cubicBezTo>
                    <a:pt x="2999" y="13099"/>
                    <a:pt x="3032" y="13099"/>
                    <a:pt x="3066" y="13099"/>
                  </a:cubicBezTo>
                  <a:cubicBezTo>
                    <a:pt x="6629" y="13083"/>
                    <a:pt x="10188" y="12934"/>
                    <a:pt x="13743" y="12651"/>
                  </a:cubicBezTo>
                  <a:cubicBezTo>
                    <a:pt x="14412" y="12598"/>
                    <a:pt x="15159" y="12501"/>
                    <a:pt x="15574" y="11997"/>
                  </a:cubicBezTo>
                  <a:cubicBezTo>
                    <a:pt x="15917" y="11580"/>
                    <a:pt x="15930" y="11005"/>
                    <a:pt x="15929" y="10475"/>
                  </a:cubicBezTo>
                  <a:cubicBezTo>
                    <a:pt x="15924" y="8512"/>
                    <a:pt x="15918" y="6549"/>
                    <a:pt x="15914" y="4587"/>
                  </a:cubicBezTo>
                  <a:cubicBezTo>
                    <a:pt x="15911" y="3837"/>
                    <a:pt x="15908" y="3078"/>
                    <a:pt x="15707" y="2353"/>
                  </a:cubicBezTo>
                  <a:cubicBezTo>
                    <a:pt x="15507" y="1628"/>
                    <a:pt x="15083" y="932"/>
                    <a:pt x="14412" y="546"/>
                  </a:cubicBezTo>
                  <a:cubicBezTo>
                    <a:pt x="13751" y="166"/>
                    <a:pt x="12943" y="130"/>
                    <a:pt x="12175" y="106"/>
                  </a:cubicBezTo>
                  <a:cubicBezTo>
                    <a:pt x="10160" y="47"/>
                    <a:pt x="8144" y="0"/>
                    <a:pt x="6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Typically occurs around 2 years after first signs of </a:t>
              </a:r>
              <a:r>
                <a:rPr lang="en" sz="17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puberty</a:t>
              </a:r>
              <a:r>
                <a:rPr lang="en" sz="16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though may happen later or earlier </a:t>
              </a:r>
              <a:endParaRPr sz="1200">
                <a:solidFill>
                  <a:schemeClr val="accent3"/>
                </a:solidFill>
                <a:highlight>
                  <a:schemeClr val="dk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5892647" y="3003368"/>
              <a:ext cx="2931543" cy="1352374"/>
            </a:xfrm>
            <a:custGeom>
              <a:avLst/>
              <a:gdLst/>
              <a:ahLst/>
              <a:cxnLst/>
              <a:rect l="l" t="t" r="r" b="b"/>
              <a:pathLst>
                <a:path w="15931" h="13099" extrusionOk="0">
                  <a:moveTo>
                    <a:pt x="6129" y="0"/>
                  </a:moveTo>
                  <a:cubicBezTo>
                    <a:pt x="640" y="0"/>
                    <a:pt x="443" y="954"/>
                    <a:pt x="222" y="1638"/>
                  </a:cubicBezTo>
                  <a:cubicBezTo>
                    <a:pt x="0" y="2322"/>
                    <a:pt x="375" y="10869"/>
                    <a:pt x="638" y="11551"/>
                  </a:cubicBezTo>
                  <a:cubicBezTo>
                    <a:pt x="901" y="12232"/>
                    <a:pt x="1450" y="12853"/>
                    <a:pt x="2186" y="13030"/>
                  </a:cubicBezTo>
                  <a:cubicBezTo>
                    <a:pt x="2440" y="13092"/>
                    <a:pt x="2703" y="13099"/>
                    <a:pt x="2966" y="13099"/>
                  </a:cubicBezTo>
                  <a:cubicBezTo>
                    <a:pt x="2999" y="13099"/>
                    <a:pt x="3032" y="13099"/>
                    <a:pt x="3066" y="13099"/>
                  </a:cubicBezTo>
                  <a:cubicBezTo>
                    <a:pt x="6629" y="13083"/>
                    <a:pt x="10188" y="12934"/>
                    <a:pt x="13743" y="12651"/>
                  </a:cubicBezTo>
                  <a:cubicBezTo>
                    <a:pt x="14412" y="12598"/>
                    <a:pt x="15159" y="12501"/>
                    <a:pt x="15574" y="11997"/>
                  </a:cubicBezTo>
                  <a:cubicBezTo>
                    <a:pt x="15917" y="11580"/>
                    <a:pt x="15930" y="11005"/>
                    <a:pt x="15929" y="10475"/>
                  </a:cubicBezTo>
                  <a:cubicBezTo>
                    <a:pt x="15924" y="8512"/>
                    <a:pt x="15918" y="6549"/>
                    <a:pt x="15914" y="4587"/>
                  </a:cubicBezTo>
                  <a:cubicBezTo>
                    <a:pt x="15911" y="3837"/>
                    <a:pt x="15908" y="3078"/>
                    <a:pt x="15707" y="2353"/>
                  </a:cubicBezTo>
                  <a:cubicBezTo>
                    <a:pt x="15507" y="1628"/>
                    <a:pt x="15083" y="932"/>
                    <a:pt x="14412" y="546"/>
                  </a:cubicBezTo>
                  <a:cubicBezTo>
                    <a:pt x="13751" y="166"/>
                    <a:pt x="12943" y="130"/>
                    <a:pt x="12175" y="106"/>
                  </a:cubicBezTo>
                  <a:cubicBezTo>
                    <a:pt x="10160" y="47"/>
                    <a:pt x="8144" y="0"/>
                    <a:pt x="6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chemeClr val="accent3"/>
                </a:solidFill>
                <a:highlight>
                  <a:schemeClr val="dk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203846" y="3404665"/>
              <a:ext cx="2931543" cy="1279969"/>
            </a:xfrm>
            <a:custGeom>
              <a:avLst/>
              <a:gdLst/>
              <a:ahLst/>
              <a:cxnLst/>
              <a:rect l="l" t="t" r="r" b="b"/>
              <a:pathLst>
                <a:path w="15931" h="13099" extrusionOk="0">
                  <a:moveTo>
                    <a:pt x="6129" y="0"/>
                  </a:moveTo>
                  <a:cubicBezTo>
                    <a:pt x="640" y="0"/>
                    <a:pt x="443" y="954"/>
                    <a:pt x="222" y="1638"/>
                  </a:cubicBezTo>
                  <a:cubicBezTo>
                    <a:pt x="0" y="2322"/>
                    <a:pt x="375" y="10869"/>
                    <a:pt x="638" y="11551"/>
                  </a:cubicBezTo>
                  <a:cubicBezTo>
                    <a:pt x="901" y="12232"/>
                    <a:pt x="1450" y="12853"/>
                    <a:pt x="2186" y="13030"/>
                  </a:cubicBezTo>
                  <a:cubicBezTo>
                    <a:pt x="2440" y="13092"/>
                    <a:pt x="2703" y="13099"/>
                    <a:pt x="2966" y="13099"/>
                  </a:cubicBezTo>
                  <a:cubicBezTo>
                    <a:pt x="2999" y="13099"/>
                    <a:pt x="3032" y="13099"/>
                    <a:pt x="3066" y="13099"/>
                  </a:cubicBezTo>
                  <a:cubicBezTo>
                    <a:pt x="6629" y="13083"/>
                    <a:pt x="10188" y="12934"/>
                    <a:pt x="13743" y="12651"/>
                  </a:cubicBezTo>
                  <a:cubicBezTo>
                    <a:pt x="14412" y="12598"/>
                    <a:pt x="15159" y="12501"/>
                    <a:pt x="15574" y="11997"/>
                  </a:cubicBezTo>
                  <a:cubicBezTo>
                    <a:pt x="15917" y="11580"/>
                    <a:pt x="15930" y="11005"/>
                    <a:pt x="15929" y="10475"/>
                  </a:cubicBezTo>
                  <a:cubicBezTo>
                    <a:pt x="15924" y="8512"/>
                    <a:pt x="15918" y="6549"/>
                    <a:pt x="15914" y="4587"/>
                  </a:cubicBezTo>
                  <a:cubicBezTo>
                    <a:pt x="15911" y="3837"/>
                    <a:pt x="15908" y="3078"/>
                    <a:pt x="15707" y="2353"/>
                  </a:cubicBezTo>
                  <a:cubicBezTo>
                    <a:pt x="15507" y="1628"/>
                    <a:pt x="15083" y="932"/>
                    <a:pt x="14412" y="546"/>
                  </a:cubicBezTo>
                  <a:cubicBezTo>
                    <a:pt x="13751" y="166"/>
                    <a:pt x="12943" y="130"/>
                    <a:pt x="12175" y="106"/>
                  </a:cubicBezTo>
                  <a:cubicBezTo>
                    <a:pt x="10160" y="47"/>
                    <a:pt x="8144" y="0"/>
                    <a:pt x="6129" y="0"/>
                  </a:cubicBezTo>
                  <a:close/>
                </a:path>
              </a:pathLst>
            </a:custGeom>
            <a:solidFill>
              <a:srgbClr val="FFD5FA"/>
            </a:solidFill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19801" y="1723384"/>
              <a:ext cx="2931543" cy="1279969"/>
            </a:xfrm>
            <a:custGeom>
              <a:avLst/>
              <a:gdLst/>
              <a:ahLst/>
              <a:cxnLst/>
              <a:rect l="l" t="t" r="r" b="b"/>
              <a:pathLst>
                <a:path w="15931" h="13099" extrusionOk="0">
                  <a:moveTo>
                    <a:pt x="6129" y="0"/>
                  </a:moveTo>
                  <a:cubicBezTo>
                    <a:pt x="640" y="0"/>
                    <a:pt x="443" y="954"/>
                    <a:pt x="222" y="1638"/>
                  </a:cubicBezTo>
                  <a:cubicBezTo>
                    <a:pt x="0" y="2322"/>
                    <a:pt x="375" y="10869"/>
                    <a:pt x="638" y="11551"/>
                  </a:cubicBezTo>
                  <a:cubicBezTo>
                    <a:pt x="901" y="12232"/>
                    <a:pt x="1450" y="12853"/>
                    <a:pt x="2186" y="13030"/>
                  </a:cubicBezTo>
                  <a:cubicBezTo>
                    <a:pt x="2440" y="13092"/>
                    <a:pt x="2703" y="13099"/>
                    <a:pt x="2966" y="13099"/>
                  </a:cubicBezTo>
                  <a:cubicBezTo>
                    <a:pt x="2999" y="13099"/>
                    <a:pt x="3032" y="13099"/>
                    <a:pt x="3066" y="13099"/>
                  </a:cubicBezTo>
                  <a:cubicBezTo>
                    <a:pt x="6629" y="13083"/>
                    <a:pt x="10188" y="12934"/>
                    <a:pt x="13743" y="12651"/>
                  </a:cubicBezTo>
                  <a:cubicBezTo>
                    <a:pt x="14412" y="12598"/>
                    <a:pt x="15159" y="12501"/>
                    <a:pt x="15574" y="11997"/>
                  </a:cubicBezTo>
                  <a:cubicBezTo>
                    <a:pt x="15917" y="11580"/>
                    <a:pt x="15930" y="11005"/>
                    <a:pt x="15929" y="10475"/>
                  </a:cubicBezTo>
                  <a:cubicBezTo>
                    <a:pt x="15924" y="8512"/>
                    <a:pt x="15918" y="6549"/>
                    <a:pt x="15914" y="4587"/>
                  </a:cubicBezTo>
                  <a:cubicBezTo>
                    <a:pt x="15911" y="3837"/>
                    <a:pt x="15908" y="3078"/>
                    <a:pt x="15707" y="2353"/>
                  </a:cubicBezTo>
                  <a:cubicBezTo>
                    <a:pt x="15507" y="1628"/>
                    <a:pt x="15083" y="932"/>
                    <a:pt x="14412" y="546"/>
                  </a:cubicBezTo>
                  <a:cubicBezTo>
                    <a:pt x="13751" y="166"/>
                    <a:pt x="12943" y="130"/>
                    <a:pt x="12175" y="106"/>
                  </a:cubicBezTo>
                  <a:cubicBezTo>
                    <a:pt x="10160" y="47"/>
                    <a:pt x="8144" y="0"/>
                    <a:pt x="6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75" tIns="0" rIns="182875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74" name="Google Shape;374;p31"/>
            <p:cNvGrpSpPr/>
            <p:nvPr/>
          </p:nvGrpSpPr>
          <p:grpSpPr>
            <a:xfrm>
              <a:off x="442296" y="1005949"/>
              <a:ext cx="8088053" cy="3804432"/>
              <a:chOff x="442296" y="1005949"/>
              <a:chExt cx="8088053" cy="3804432"/>
            </a:xfrm>
          </p:grpSpPr>
          <p:grpSp>
            <p:nvGrpSpPr>
              <p:cNvPr id="375" name="Google Shape;375;p31"/>
              <p:cNvGrpSpPr/>
              <p:nvPr/>
            </p:nvGrpSpPr>
            <p:grpSpPr>
              <a:xfrm rot="682111">
                <a:off x="3722513" y="1154028"/>
                <a:ext cx="1851634" cy="3508274"/>
                <a:chOff x="2414600" y="4803825"/>
                <a:chExt cx="86575" cy="164025"/>
              </a:xfrm>
            </p:grpSpPr>
            <p:sp>
              <p:nvSpPr>
                <p:cNvPr id="376" name="Google Shape;376;p31"/>
                <p:cNvSpPr/>
                <p:nvPr/>
              </p:nvSpPr>
              <p:spPr>
                <a:xfrm>
                  <a:off x="2414600" y="4803825"/>
                  <a:ext cx="86575" cy="16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6561" extrusionOk="0">
                      <a:moveTo>
                        <a:pt x="892" y="1"/>
                      </a:moveTo>
                      <a:cubicBezTo>
                        <a:pt x="866" y="1"/>
                        <a:pt x="840" y="16"/>
                        <a:pt x="830" y="44"/>
                      </a:cubicBezTo>
                      <a:cubicBezTo>
                        <a:pt x="801" y="118"/>
                        <a:pt x="769" y="189"/>
                        <a:pt x="732" y="260"/>
                      </a:cubicBezTo>
                      <a:cubicBezTo>
                        <a:pt x="638" y="456"/>
                        <a:pt x="556" y="659"/>
                        <a:pt x="485" y="866"/>
                      </a:cubicBezTo>
                      <a:cubicBezTo>
                        <a:pt x="413" y="1074"/>
                        <a:pt x="359" y="1287"/>
                        <a:pt x="282" y="1494"/>
                      </a:cubicBezTo>
                      <a:cubicBezTo>
                        <a:pt x="246" y="1591"/>
                        <a:pt x="196" y="1681"/>
                        <a:pt x="171" y="1783"/>
                      </a:cubicBezTo>
                      <a:cubicBezTo>
                        <a:pt x="148" y="1879"/>
                        <a:pt x="134" y="1977"/>
                        <a:pt x="111" y="2074"/>
                      </a:cubicBezTo>
                      <a:cubicBezTo>
                        <a:pt x="108" y="2084"/>
                        <a:pt x="104" y="2093"/>
                        <a:pt x="100" y="2102"/>
                      </a:cubicBezTo>
                      <a:cubicBezTo>
                        <a:pt x="83" y="2209"/>
                        <a:pt x="70" y="2317"/>
                        <a:pt x="58" y="2425"/>
                      </a:cubicBezTo>
                      <a:cubicBezTo>
                        <a:pt x="8" y="2918"/>
                        <a:pt x="0" y="3414"/>
                        <a:pt x="35" y="3907"/>
                      </a:cubicBezTo>
                      <a:cubicBezTo>
                        <a:pt x="66" y="4341"/>
                        <a:pt x="131" y="4778"/>
                        <a:pt x="263" y="5193"/>
                      </a:cubicBezTo>
                      <a:cubicBezTo>
                        <a:pt x="388" y="5584"/>
                        <a:pt x="594" y="5923"/>
                        <a:pt x="930" y="6171"/>
                      </a:cubicBezTo>
                      <a:cubicBezTo>
                        <a:pt x="1245" y="6404"/>
                        <a:pt x="1647" y="6560"/>
                        <a:pt x="2045" y="6560"/>
                      </a:cubicBezTo>
                      <a:cubicBezTo>
                        <a:pt x="2145" y="6560"/>
                        <a:pt x="2245" y="6550"/>
                        <a:pt x="2343" y="6529"/>
                      </a:cubicBezTo>
                      <a:cubicBezTo>
                        <a:pt x="2879" y="6414"/>
                        <a:pt x="3241" y="5978"/>
                        <a:pt x="3348" y="5452"/>
                      </a:cubicBezTo>
                      <a:cubicBezTo>
                        <a:pt x="3463" y="4886"/>
                        <a:pt x="3302" y="4289"/>
                        <a:pt x="3103" y="3761"/>
                      </a:cubicBezTo>
                      <a:cubicBezTo>
                        <a:pt x="2890" y="3198"/>
                        <a:pt x="2621" y="2659"/>
                        <a:pt x="2299" y="2151"/>
                      </a:cubicBezTo>
                      <a:cubicBezTo>
                        <a:pt x="1925" y="1561"/>
                        <a:pt x="1490" y="1011"/>
                        <a:pt x="1145" y="403"/>
                      </a:cubicBezTo>
                      <a:cubicBezTo>
                        <a:pt x="1095" y="314"/>
                        <a:pt x="1050" y="221"/>
                        <a:pt x="1003" y="129"/>
                      </a:cubicBezTo>
                      <a:cubicBezTo>
                        <a:pt x="989" y="94"/>
                        <a:pt x="970" y="61"/>
                        <a:pt x="948" y="30"/>
                      </a:cubicBezTo>
                      <a:cubicBezTo>
                        <a:pt x="934" y="10"/>
                        <a:pt x="913" y="1"/>
                        <a:pt x="892" y="1"/>
                      </a:cubicBezTo>
                      <a:close/>
                    </a:path>
                  </a:pathLst>
                </a:custGeom>
                <a:solidFill>
                  <a:srgbClr val="7B2A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77" name="Google Shape;377;p31"/>
                <p:cNvSpPr/>
                <p:nvPr/>
              </p:nvSpPr>
              <p:spPr>
                <a:xfrm>
                  <a:off x="2460625" y="4889150"/>
                  <a:ext cx="20900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802" extrusionOk="0">
                      <a:moveTo>
                        <a:pt x="73" y="0"/>
                      </a:moveTo>
                      <a:cubicBezTo>
                        <a:pt x="61" y="0"/>
                        <a:pt x="48" y="6"/>
                        <a:pt x="41" y="18"/>
                      </a:cubicBezTo>
                      <a:cubicBezTo>
                        <a:pt x="14" y="66"/>
                        <a:pt x="16" y="135"/>
                        <a:pt x="12" y="188"/>
                      </a:cubicBezTo>
                      <a:cubicBezTo>
                        <a:pt x="6" y="315"/>
                        <a:pt x="1" y="441"/>
                        <a:pt x="1" y="569"/>
                      </a:cubicBezTo>
                      <a:cubicBezTo>
                        <a:pt x="0" y="871"/>
                        <a:pt x="7" y="1185"/>
                        <a:pt x="91" y="1477"/>
                      </a:cubicBezTo>
                      <a:cubicBezTo>
                        <a:pt x="138" y="1640"/>
                        <a:pt x="235" y="1801"/>
                        <a:pt x="393" y="1801"/>
                      </a:cubicBezTo>
                      <a:cubicBezTo>
                        <a:pt x="430" y="1801"/>
                        <a:pt x="471" y="1792"/>
                        <a:pt x="516" y="1772"/>
                      </a:cubicBezTo>
                      <a:cubicBezTo>
                        <a:pt x="836" y="1627"/>
                        <a:pt x="730" y="1243"/>
                        <a:pt x="623" y="987"/>
                      </a:cubicBezTo>
                      <a:cubicBezTo>
                        <a:pt x="543" y="795"/>
                        <a:pt x="436" y="615"/>
                        <a:pt x="327" y="438"/>
                      </a:cubicBezTo>
                      <a:cubicBezTo>
                        <a:pt x="286" y="374"/>
                        <a:pt x="245" y="311"/>
                        <a:pt x="204" y="249"/>
                      </a:cubicBezTo>
                      <a:cubicBezTo>
                        <a:pt x="189" y="225"/>
                        <a:pt x="170" y="204"/>
                        <a:pt x="148" y="187"/>
                      </a:cubicBezTo>
                      <a:cubicBezTo>
                        <a:pt x="134" y="175"/>
                        <a:pt x="128" y="167"/>
                        <a:pt x="128" y="167"/>
                      </a:cubicBezTo>
                      <a:lnTo>
                        <a:pt x="128" y="167"/>
                      </a:lnTo>
                      <a:cubicBezTo>
                        <a:pt x="128" y="167"/>
                        <a:pt x="129" y="169"/>
                        <a:pt x="130" y="174"/>
                      </a:cubicBezTo>
                      <a:lnTo>
                        <a:pt x="130" y="174"/>
                      </a:lnTo>
                      <a:cubicBezTo>
                        <a:pt x="126" y="164"/>
                        <a:pt x="117" y="157"/>
                        <a:pt x="106" y="154"/>
                      </a:cubicBezTo>
                      <a:cubicBezTo>
                        <a:pt x="107" y="130"/>
                        <a:pt x="107" y="108"/>
                        <a:pt x="107" y="84"/>
                      </a:cubicBezTo>
                      <a:cubicBezTo>
                        <a:pt x="106" y="68"/>
                        <a:pt x="105" y="52"/>
                        <a:pt x="103" y="36"/>
                      </a:cubicBezTo>
                      <a:cubicBezTo>
                        <a:pt x="107" y="13"/>
                        <a:pt x="90" y="0"/>
                        <a:pt x="7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8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378" name="Google Shape;378;p31"/>
              <p:cNvSpPr/>
              <p:nvPr/>
            </p:nvSpPr>
            <p:spPr>
              <a:xfrm rot="5400000">
                <a:off x="3496212" y="1726114"/>
                <a:ext cx="24700" cy="120357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9393" extrusionOk="0">
                    <a:moveTo>
                      <a:pt x="365" y="1"/>
                    </a:moveTo>
                    <a:cubicBezTo>
                      <a:pt x="239" y="1"/>
                      <a:pt x="114" y="81"/>
                      <a:pt x="114" y="242"/>
                    </a:cubicBezTo>
                    <a:cubicBezTo>
                      <a:pt x="114" y="2680"/>
                      <a:pt x="48" y="5124"/>
                      <a:pt x="15" y="7562"/>
                    </a:cubicBezTo>
                    <a:cubicBezTo>
                      <a:pt x="8" y="8092"/>
                      <a:pt x="1" y="8623"/>
                      <a:pt x="1" y="9154"/>
                    </a:cubicBezTo>
                    <a:cubicBezTo>
                      <a:pt x="1" y="9313"/>
                      <a:pt x="125" y="9392"/>
                      <a:pt x="249" y="9392"/>
                    </a:cubicBezTo>
                    <a:cubicBezTo>
                      <a:pt x="374" y="9392"/>
                      <a:pt x="498" y="9313"/>
                      <a:pt x="498" y="9154"/>
                    </a:cubicBezTo>
                    <a:cubicBezTo>
                      <a:pt x="498" y="6691"/>
                      <a:pt x="568" y="4231"/>
                      <a:pt x="601" y="1772"/>
                    </a:cubicBezTo>
                    <a:cubicBezTo>
                      <a:pt x="608" y="1260"/>
                      <a:pt x="615" y="751"/>
                      <a:pt x="615" y="242"/>
                    </a:cubicBezTo>
                    <a:cubicBezTo>
                      <a:pt x="615" y="81"/>
                      <a:pt x="490" y="1"/>
                      <a:pt x="365" y="1"/>
                    </a:cubicBezTo>
                    <a:close/>
                  </a:path>
                </a:pathLst>
              </a:custGeom>
              <a:solidFill>
                <a:srgbClr val="E38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9" name="Google Shape;379;p31"/>
              <p:cNvSpPr txBox="1"/>
              <p:nvPr/>
            </p:nvSpPr>
            <p:spPr>
              <a:xfrm>
                <a:off x="601019" y="2174513"/>
                <a:ext cx="2369100" cy="37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solidFill>
                      <a:schemeClr val="accent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Remember everyone's body is different! </a:t>
                </a:r>
                <a:endParaRPr sz="19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0" name="Google Shape;380;p31"/>
              <p:cNvSpPr txBox="1"/>
              <p:nvPr/>
            </p:nvSpPr>
            <p:spPr>
              <a:xfrm>
                <a:off x="442296" y="3639650"/>
                <a:ext cx="2238300" cy="81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You can start your first period as early as 9 or later on at 15</a:t>
                </a:r>
                <a:endParaRPr sz="18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1" name="Google Shape;381;p31"/>
              <p:cNvSpPr txBox="1"/>
              <p:nvPr/>
            </p:nvSpPr>
            <p:spPr>
              <a:xfrm>
                <a:off x="6161249" y="3639650"/>
                <a:ext cx="2369100" cy="37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First period: note any changes to body, bloating, acne and cramps </a:t>
                </a:r>
                <a:endParaRPr sz="18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 rot="5400000">
                <a:off x="5307685" y="1180340"/>
                <a:ext cx="43950" cy="1394720"/>
              </a:xfrm>
              <a:custGeom>
                <a:avLst/>
                <a:gdLst/>
                <a:ahLst/>
                <a:cxnLst/>
                <a:rect l="l" t="t" r="r" b="b"/>
                <a:pathLst>
                  <a:path w="616" h="9393" extrusionOk="0">
                    <a:moveTo>
                      <a:pt x="365" y="1"/>
                    </a:moveTo>
                    <a:cubicBezTo>
                      <a:pt x="239" y="1"/>
                      <a:pt x="114" y="81"/>
                      <a:pt x="114" y="242"/>
                    </a:cubicBezTo>
                    <a:cubicBezTo>
                      <a:pt x="114" y="2680"/>
                      <a:pt x="48" y="5124"/>
                      <a:pt x="15" y="7562"/>
                    </a:cubicBezTo>
                    <a:cubicBezTo>
                      <a:pt x="8" y="8092"/>
                      <a:pt x="1" y="8623"/>
                      <a:pt x="1" y="9154"/>
                    </a:cubicBezTo>
                    <a:cubicBezTo>
                      <a:pt x="1" y="9313"/>
                      <a:pt x="125" y="9392"/>
                      <a:pt x="249" y="9392"/>
                    </a:cubicBezTo>
                    <a:cubicBezTo>
                      <a:pt x="374" y="9392"/>
                      <a:pt x="498" y="9313"/>
                      <a:pt x="498" y="9154"/>
                    </a:cubicBezTo>
                    <a:cubicBezTo>
                      <a:pt x="498" y="6691"/>
                      <a:pt x="568" y="4231"/>
                      <a:pt x="601" y="1772"/>
                    </a:cubicBezTo>
                    <a:cubicBezTo>
                      <a:pt x="608" y="1260"/>
                      <a:pt x="615" y="751"/>
                      <a:pt x="615" y="242"/>
                    </a:cubicBezTo>
                    <a:cubicBezTo>
                      <a:pt x="615" y="81"/>
                      <a:pt x="490" y="1"/>
                      <a:pt x="365" y="1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 rot="5400000" flipH="1">
                <a:off x="5618919" y="3172002"/>
                <a:ext cx="53400" cy="959847"/>
              </a:xfrm>
              <a:custGeom>
                <a:avLst/>
                <a:gdLst/>
                <a:ahLst/>
                <a:cxnLst/>
                <a:rect l="l" t="t" r="r" b="b"/>
                <a:pathLst>
                  <a:path w="616" h="9393" extrusionOk="0">
                    <a:moveTo>
                      <a:pt x="365" y="1"/>
                    </a:moveTo>
                    <a:cubicBezTo>
                      <a:pt x="239" y="1"/>
                      <a:pt x="114" y="81"/>
                      <a:pt x="114" y="242"/>
                    </a:cubicBezTo>
                    <a:cubicBezTo>
                      <a:pt x="114" y="2680"/>
                      <a:pt x="48" y="5124"/>
                      <a:pt x="15" y="7562"/>
                    </a:cubicBezTo>
                    <a:cubicBezTo>
                      <a:pt x="8" y="8092"/>
                      <a:pt x="1" y="8623"/>
                      <a:pt x="1" y="9154"/>
                    </a:cubicBezTo>
                    <a:cubicBezTo>
                      <a:pt x="1" y="9313"/>
                      <a:pt x="125" y="9392"/>
                      <a:pt x="249" y="9392"/>
                    </a:cubicBezTo>
                    <a:cubicBezTo>
                      <a:pt x="374" y="9392"/>
                      <a:pt x="498" y="9313"/>
                      <a:pt x="498" y="9154"/>
                    </a:cubicBezTo>
                    <a:cubicBezTo>
                      <a:pt x="498" y="6691"/>
                      <a:pt x="568" y="4231"/>
                      <a:pt x="601" y="1772"/>
                    </a:cubicBezTo>
                    <a:cubicBezTo>
                      <a:pt x="608" y="1260"/>
                      <a:pt x="615" y="751"/>
                      <a:pt x="615" y="242"/>
                    </a:cubicBezTo>
                    <a:cubicBezTo>
                      <a:pt x="615" y="81"/>
                      <a:pt x="490" y="1"/>
                      <a:pt x="365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 rot="5400000">
                <a:off x="3285088" y="3316740"/>
                <a:ext cx="42301" cy="1455821"/>
              </a:xfrm>
              <a:custGeom>
                <a:avLst/>
                <a:gdLst/>
                <a:ahLst/>
                <a:cxnLst/>
                <a:rect l="l" t="t" r="r" b="b"/>
                <a:pathLst>
                  <a:path w="616" h="9393" extrusionOk="0">
                    <a:moveTo>
                      <a:pt x="365" y="1"/>
                    </a:moveTo>
                    <a:cubicBezTo>
                      <a:pt x="239" y="1"/>
                      <a:pt x="114" y="81"/>
                      <a:pt x="114" y="242"/>
                    </a:cubicBezTo>
                    <a:cubicBezTo>
                      <a:pt x="114" y="2680"/>
                      <a:pt x="48" y="5124"/>
                      <a:pt x="15" y="7562"/>
                    </a:cubicBezTo>
                    <a:cubicBezTo>
                      <a:pt x="8" y="8092"/>
                      <a:pt x="1" y="8623"/>
                      <a:pt x="1" y="9154"/>
                    </a:cubicBezTo>
                    <a:cubicBezTo>
                      <a:pt x="1" y="9313"/>
                      <a:pt x="125" y="9392"/>
                      <a:pt x="249" y="9392"/>
                    </a:cubicBezTo>
                    <a:cubicBezTo>
                      <a:pt x="374" y="9392"/>
                      <a:pt x="498" y="9313"/>
                      <a:pt x="498" y="9154"/>
                    </a:cubicBezTo>
                    <a:cubicBezTo>
                      <a:pt x="498" y="6691"/>
                      <a:pt x="568" y="4231"/>
                      <a:pt x="601" y="1772"/>
                    </a:cubicBezTo>
                    <a:cubicBezTo>
                      <a:pt x="608" y="1260"/>
                      <a:pt x="615" y="751"/>
                      <a:pt x="615" y="242"/>
                    </a:cubicBezTo>
                    <a:cubicBezTo>
                      <a:pt x="615" y="81"/>
                      <a:pt x="490" y="1"/>
                      <a:pt x="365" y="1"/>
                    </a:cubicBezTo>
                    <a:close/>
                  </a:path>
                </a:pathLst>
              </a:custGeom>
              <a:solidFill>
                <a:srgbClr val="FF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 txBox="1"/>
          <p:nvPr/>
        </p:nvSpPr>
        <p:spPr>
          <a:xfrm>
            <a:off x="3745349" y="4094586"/>
            <a:ext cx="16533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Tender breasts</a:t>
            </a: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7383849" y="3711411"/>
            <a:ext cx="16533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cravings</a:t>
            </a: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350800" y="3617325"/>
            <a:ext cx="20769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Headaches</a:t>
            </a: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7524974" y="1934861"/>
            <a:ext cx="16533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Acne/</a:t>
            </a: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pimples</a:t>
            </a: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32"/>
          <p:cNvSpPr txBox="1"/>
          <p:nvPr/>
        </p:nvSpPr>
        <p:spPr>
          <a:xfrm>
            <a:off x="-108526" y="2161336"/>
            <a:ext cx="16533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Century Gothic"/>
              <a:buChar char="●"/>
            </a:pPr>
            <a:r>
              <a:rPr lang="en"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Spotting</a:t>
            </a:r>
            <a:endParaRPr sz="1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4" name="Google Shape;394;p32"/>
          <p:cNvGrpSpPr/>
          <p:nvPr/>
        </p:nvGrpSpPr>
        <p:grpSpPr>
          <a:xfrm>
            <a:off x="257625" y="1372512"/>
            <a:ext cx="8163374" cy="3555663"/>
            <a:chOff x="351700" y="1175824"/>
            <a:chExt cx="8163374" cy="3555663"/>
          </a:xfrm>
        </p:grpSpPr>
        <p:sp>
          <p:nvSpPr>
            <p:cNvPr id="395" name="Google Shape;395;p32"/>
            <p:cNvSpPr/>
            <p:nvPr/>
          </p:nvSpPr>
          <p:spPr>
            <a:xfrm>
              <a:off x="5003847" y="2598745"/>
              <a:ext cx="1323751" cy="1180369"/>
            </a:xfrm>
            <a:custGeom>
              <a:avLst/>
              <a:gdLst/>
              <a:ahLst/>
              <a:cxnLst/>
              <a:rect l="l" t="t" r="r" b="b"/>
              <a:pathLst>
                <a:path w="7709" h="6874" extrusionOk="0">
                  <a:moveTo>
                    <a:pt x="4129" y="6870"/>
                  </a:moveTo>
                  <a:cubicBezTo>
                    <a:pt x="3287" y="6874"/>
                    <a:pt x="2592" y="6738"/>
                    <a:pt x="1929" y="6449"/>
                  </a:cubicBezTo>
                  <a:cubicBezTo>
                    <a:pt x="1622" y="6314"/>
                    <a:pt x="1307" y="6219"/>
                    <a:pt x="1033" y="6003"/>
                  </a:cubicBezTo>
                  <a:cubicBezTo>
                    <a:pt x="473" y="5560"/>
                    <a:pt x="249" y="4974"/>
                    <a:pt x="140" y="4301"/>
                  </a:cubicBezTo>
                  <a:cubicBezTo>
                    <a:pt x="1" y="3452"/>
                    <a:pt x="184" y="2654"/>
                    <a:pt x="506" y="1897"/>
                  </a:cubicBezTo>
                  <a:cubicBezTo>
                    <a:pt x="795" y="1219"/>
                    <a:pt x="1355" y="733"/>
                    <a:pt x="2021" y="392"/>
                  </a:cubicBezTo>
                  <a:cubicBezTo>
                    <a:pt x="2625" y="85"/>
                    <a:pt x="3247" y="1"/>
                    <a:pt x="3927" y="8"/>
                  </a:cubicBezTo>
                  <a:cubicBezTo>
                    <a:pt x="4462" y="15"/>
                    <a:pt x="4992" y="118"/>
                    <a:pt x="5490" y="312"/>
                  </a:cubicBezTo>
                  <a:cubicBezTo>
                    <a:pt x="6343" y="641"/>
                    <a:pt x="7049" y="1161"/>
                    <a:pt x="7463" y="2014"/>
                  </a:cubicBezTo>
                  <a:cubicBezTo>
                    <a:pt x="7628" y="2339"/>
                    <a:pt x="7708" y="2702"/>
                    <a:pt x="7701" y="3064"/>
                  </a:cubicBezTo>
                  <a:cubicBezTo>
                    <a:pt x="7671" y="3957"/>
                    <a:pt x="7426" y="4791"/>
                    <a:pt x="7031" y="5582"/>
                  </a:cubicBezTo>
                  <a:cubicBezTo>
                    <a:pt x="6808" y="6025"/>
                    <a:pt x="6376" y="6241"/>
                    <a:pt x="5966" y="6479"/>
                  </a:cubicBezTo>
                  <a:cubicBezTo>
                    <a:pt x="5355" y="6834"/>
                    <a:pt x="4685" y="6852"/>
                    <a:pt x="4129" y="6870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2806463" y="2641403"/>
              <a:ext cx="1329933" cy="1143278"/>
            </a:xfrm>
            <a:custGeom>
              <a:avLst/>
              <a:gdLst/>
              <a:ahLst/>
              <a:cxnLst/>
              <a:rect l="l" t="t" r="r" b="b"/>
              <a:pathLst>
                <a:path w="7745" h="6658" extrusionOk="0">
                  <a:moveTo>
                    <a:pt x="3642" y="6658"/>
                  </a:moveTo>
                  <a:cubicBezTo>
                    <a:pt x="3262" y="6610"/>
                    <a:pt x="2702" y="6548"/>
                    <a:pt x="2142" y="6464"/>
                  </a:cubicBezTo>
                  <a:cubicBezTo>
                    <a:pt x="1831" y="6420"/>
                    <a:pt x="1578" y="6259"/>
                    <a:pt x="1340" y="6035"/>
                  </a:cubicBezTo>
                  <a:cubicBezTo>
                    <a:pt x="228" y="4992"/>
                    <a:pt x="1" y="3693"/>
                    <a:pt x="308" y="2292"/>
                  </a:cubicBezTo>
                  <a:cubicBezTo>
                    <a:pt x="466" y="1578"/>
                    <a:pt x="912" y="970"/>
                    <a:pt x="1545" y="553"/>
                  </a:cubicBezTo>
                  <a:cubicBezTo>
                    <a:pt x="1809" y="370"/>
                    <a:pt x="2098" y="216"/>
                    <a:pt x="2398" y="96"/>
                  </a:cubicBezTo>
                  <a:cubicBezTo>
                    <a:pt x="2614" y="15"/>
                    <a:pt x="2867" y="1"/>
                    <a:pt x="3104" y="8"/>
                  </a:cubicBezTo>
                  <a:cubicBezTo>
                    <a:pt x="3697" y="22"/>
                    <a:pt x="4297" y="12"/>
                    <a:pt x="4876" y="110"/>
                  </a:cubicBezTo>
                  <a:cubicBezTo>
                    <a:pt x="5802" y="268"/>
                    <a:pt x="6482" y="820"/>
                    <a:pt x="6995" y="1600"/>
                  </a:cubicBezTo>
                  <a:cubicBezTo>
                    <a:pt x="7683" y="2650"/>
                    <a:pt x="7745" y="3759"/>
                    <a:pt x="7383" y="4927"/>
                  </a:cubicBezTo>
                  <a:cubicBezTo>
                    <a:pt x="7244" y="5358"/>
                    <a:pt x="6914" y="5644"/>
                    <a:pt x="6577" y="5911"/>
                  </a:cubicBezTo>
                  <a:cubicBezTo>
                    <a:pt x="6124" y="6273"/>
                    <a:pt x="5622" y="6519"/>
                    <a:pt x="5037" y="6559"/>
                  </a:cubicBezTo>
                  <a:cubicBezTo>
                    <a:pt x="4634" y="6592"/>
                    <a:pt x="4232" y="6617"/>
                    <a:pt x="3642" y="6658"/>
                  </a:cubicBez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1462487" y="1221519"/>
              <a:ext cx="1329933" cy="1143278"/>
            </a:xfrm>
            <a:custGeom>
              <a:avLst/>
              <a:gdLst/>
              <a:ahLst/>
              <a:cxnLst/>
              <a:rect l="l" t="t" r="r" b="b"/>
              <a:pathLst>
                <a:path w="7745" h="6658" extrusionOk="0">
                  <a:moveTo>
                    <a:pt x="3642" y="6658"/>
                  </a:moveTo>
                  <a:cubicBezTo>
                    <a:pt x="3262" y="6610"/>
                    <a:pt x="2702" y="6548"/>
                    <a:pt x="2142" y="6464"/>
                  </a:cubicBezTo>
                  <a:cubicBezTo>
                    <a:pt x="1831" y="6420"/>
                    <a:pt x="1578" y="6259"/>
                    <a:pt x="1340" y="6035"/>
                  </a:cubicBezTo>
                  <a:cubicBezTo>
                    <a:pt x="228" y="4992"/>
                    <a:pt x="1" y="3693"/>
                    <a:pt x="308" y="2292"/>
                  </a:cubicBezTo>
                  <a:cubicBezTo>
                    <a:pt x="466" y="1578"/>
                    <a:pt x="912" y="970"/>
                    <a:pt x="1545" y="553"/>
                  </a:cubicBezTo>
                  <a:cubicBezTo>
                    <a:pt x="1809" y="370"/>
                    <a:pt x="2098" y="216"/>
                    <a:pt x="2398" y="96"/>
                  </a:cubicBezTo>
                  <a:cubicBezTo>
                    <a:pt x="2614" y="15"/>
                    <a:pt x="2867" y="1"/>
                    <a:pt x="3104" y="8"/>
                  </a:cubicBezTo>
                  <a:cubicBezTo>
                    <a:pt x="3697" y="22"/>
                    <a:pt x="4297" y="12"/>
                    <a:pt x="4876" y="110"/>
                  </a:cubicBezTo>
                  <a:cubicBezTo>
                    <a:pt x="5802" y="268"/>
                    <a:pt x="6482" y="820"/>
                    <a:pt x="6995" y="1600"/>
                  </a:cubicBezTo>
                  <a:cubicBezTo>
                    <a:pt x="7683" y="2650"/>
                    <a:pt x="7745" y="3759"/>
                    <a:pt x="7383" y="4927"/>
                  </a:cubicBezTo>
                  <a:cubicBezTo>
                    <a:pt x="7244" y="5358"/>
                    <a:pt x="6914" y="5644"/>
                    <a:pt x="6577" y="5911"/>
                  </a:cubicBezTo>
                  <a:cubicBezTo>
                    <a:pt x="6124" y="6273"/>
                    <a:pt x="5622" y="6519"/>
                    <a:pt x="5037" y="6559"/>
                  </a:cubicBezTo>
                  <a:cubicBezTo>
                    <a:pt x="4634" y="6592"/>
                    <a:pt x="4232" y="6617"/>
                    <a:pt x="3642" y="6658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6434127" y="1175824"/>
              <a:ext cx="1323751" cy="1180369"/>
            </a:xfrm>
            <a:custGeom>
              <a:avLst/>
              <a:gdLst/>
              <a:ahLst/>
              <a:cxnLst/>
              <a:rect l="l" t="t" r="r" b="b"/>
              <a:pathLst>
                <a:path w="7709" h="6874" extrusionOk="0">
                  <a:moveTo>
                    <a:pt x="4129" y="6870"/>
                  </a:moveTo>
                  <a:cubicBezTo>
                    <a:pt x="3287" y="6874"/>
                    <a:pt x="2592" y="6738"/>
                    <a:pt x="1929" y="6449"/>
                  </a:cubicBezTo>
                  <a:cubicBezTo>
                    <a:pt x="1622" y="6314"/>
                    <a:pt x="1307" y="6219"/>
                    <a:pt x="1033" y="6003"/>
                  </a:cubicBezTo>
                  <a:cubicBezTo>
                    <a:pt x="473" y="5560"/>
                    <a:pt x="249" y="4974"/>
                    <a:pt x="140" y="4301"/>
                  </a:cubicBezTo>
                  <a:cubicBezTo>
                    <a:pt x="1" y="3452"/>
                    <a:pt x="184" y="2654"/>
                    <a:pt x="506" y="1897"/>
                  </a:cubicBezTo>
                  <a:cubicBezTo>
                    <a:pt x="795" y="1219"/>
                    <a:pt x="1355" y="733"/>
                    <a:pt x="2021" y="392"/>
                  </a:cubicBezTo>
                  <a:cubicBezTo>
                    <a:pt x="2625" y="85"/>
                    <a:pt x="3247" y="1"/>
                    <a:pt x="3927" y="8"/>
                  </a:cubicBezTo>
                  <a:cubicBezTo>
                    <a:pt x="4462" y="15"/>
                    <a:pt x="4992" y="118"/>
                    <a:pt x="5490" y="312"/>
                  </a:cubicBezTo>
                  <a:cubicBezTo>
                    <a:pt x="6343" y="641"/>
                    <a:pt x="7049" y="1161"/>
                    <a:pt x="7463" y="2014"/>
                  </a:cubicBezTo>
                  <a:cubicBezTo>
                    <a:pt x="7628" y="2339"/>
                    <a:pt x="7708" y="2702"/>
                    <a:pt x="7701" y="3064"/>
                  </a:cubicBezTo>
                  <a:cubicBezTo>
                    <a:pt x="7671" y="3957"/>
                    <a:pt x="7426" y="4791"/>
                    <a:pt x="7031" y="5582"/>
                  </a:cubicBezTo>
                  <a:cubicBezTo>
                    <a:pt x="6808" y="6025"/>
                    <a:pt x="6376" y="6241"/>
                    <a:pt x="5966" y="6479"/>
                  </a:cubicBezTo>
                  <a:cubicBezTo>
                    <a:pt x="5355" y="6834"/>
                    <a:pt x="4685" y="6852"/>
                    <a:pt x="4129" y="6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9" name="Google Shape;399;p32"/>
            <p:cNvSpPr txBox="1"/>
            <p:nvPr/>
          </p:nvSpPr>
          <p:spPr>
            <a:xfrm>
              <a:off x="351700" y="2776873"/>
              <a:ext cx="16533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1800"/>
                <a:buFont typeface="Century Gothic"/>
                <a:buChar char="●"/>
              </a:pPr>
              <a:r>
                <a:rPr lang="en"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Stomach cramps</a:t>
              </a: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0" name="Google Shape;400;p32"/>
            <p:cNvSpPr txBox="1"/>
            <p:nvPr/>
          </p:nvSpPr>
          <p:spPr>
            <a:xfrm>
              <a:off x="1972850" y="4094588"/>
              <a:ext cx="17658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1800"/>
                <a:buFont typeface="Century Gothic"/>
                <a:buChar char="●"/>
              </a:pPr>
              <a:r>
                <a:rPr lang="en"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Feeling bloated</a:t>
              </a: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32"/>
            <p:cNvSpPr txBox="1"/>
            <p:nvPr/>
          </p:nvSpPr>
          <p:spPr>
            <a:xfrm>
              <a:off x="5907100" y="3952688"/>
              <a:ext cx="14817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42900" algn="r" rtl="0"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1800"/>
                <a:buFont typeface="Century Gothic"/>
                <a:buChar char="●"/>
              </a:pPr>
              <a:r>
                <a:rPr lang="en"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Mood swings</a:t>
              </a: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2" name="Google Shape;402;p32"/>
            <p:cNvSpPr txBox="1"/>
            <p:nvPr/>
          </p:nvSpPr>
          <p:spPr>
            <a:xfrm>
              <a:off x="6861774" y="2743636"/>
              <a:ext cx="16533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42900" algn="r" rtl="0"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1800"/>
                <a:buFont typeface="Century Gothic"/>
                <a:buChar char="●"/>
              </a:pPr>
              <a:r>
                <a:rPr lang="en"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Tiredness</a:t>
              </a: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03" name="Google Shape;403;p32"/>
            <p:cNvGrpSpPr/>
            <p:nvPr/>
          </p:nvGrpSpPr>
          <p:grpSpPr>
            <a:xfrm rot="-3226873">
              <a:off x="2283966" y="2398389"/>
              <a:ext cx="395018" cy="572699"/>
              <a:chOff x="4923900" y="1615925"/>
              <a:chExt cx="97925" cy="141975"/>
            </a:xfrm>
          </p:grpSpPr>
          <p:sp>
            <p:nvSpPr>
              <p:cNvPr id="404" name="Google Shape;404;p32"/>
              <p:cNvSpPr/>
              <p:nvPr/>
            </p:nvSpPr>
            <p:spPr>
              <a:xfrm>
                <a:off x="4944950" y="1615925"/>
                <a:ext cx="76875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5227" extrusionOk="0">
                    <a:moveTo>
                      <a:pt x="2793" y="0"/>
                    </a:moveTo>
                    <a:lnTo>
                      <a:pt x="2793" y="4"/>
                    </a:lnTo>
                    <a:cubicBezTo>
                      <a:pt x="1918" y="11"/>
                      <a:pt x="1153" y="392"/>
                      <a:pt x="692" y="1146"/>
                    </a:cubicBezTo>
                    <a:cubicBezTo>
                      <a:pt x="246" y="1874"/>
                      <a:pt x="107" y="2763"/>
                      <a:pt x="45" y="3598"/>
                    </a:cubicBezTo>
                    <a:cubicBezTo>
                      <a:pt x="4" y="4070"/>
                      <a:pt x="1" y="4546"/>
                      <a:pt x="1" y="5018"/>
                    </a:cubicBezTo>
                    <a:cubicBezTo>
                      <a:pt x="1" y="5157"/>
                      <a:pt x="109" y="5226"/>
                      <a:pt x="217" y="5226"/>
                    </a:cubicBezTo>
                    <a:cubicBezTo>
                      <a:pt x="325" y="5226"/>
                      <a:pt x="432" y="5157"/>
                      <a:pt x="432" y="5018"/>
                    </a:cubicBezTo>
                    <a:cubicBezTo>
                      <a:pt x="432" y="4242"/>
                      <a:pt x="447" y="3462"/>
                      <a:pt x="594" y="2701"/>
                    </a:cubicBezTo>
                    <a:cubicBezTo>
                      <a:pt x="725" y="2013"/>
                      <a:pt x="970" y="1255"/>
                      <a:pt x="1552" y="813"/>
                    </a:cubicBezTo>
                    <a:cubicBezTo>
                      <a:pt x="1911" y="538"/>
                      <a:pt x="2350" y="439"/>
                      <a:pt x="2793" y="436"/>
                    </a:cubicBezTo>
                    <a:cubicBezTo>
                      <a:pt x="3071" y="436"/>
                      <a:pt x="3075" y="0"/>
                      <a:pt x="2793" y="0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4923900" y="1724750"/>
                <a:ext cx="5492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326" extrusionOk="0">
                    <a:moveTo>
                      <a:pt x="1936" y="1"/>
                    </a:moveTo>
                    <a:cubicBezTo>
                      <a:pt x="1901" y="1"/>
                      <a:pt x="1867" y="10"/>
                      <a:pt x="1838" y="32"/>
                    </a:cubicBezTo>
                    <a:cubicBezTo>
                      <a:pt x="1659" y="160"/>
                      <a:pt x="1483" y="299"/>
                      <a:pt x="1315" y="445"/>
                    </a:cubicBezTo>
                    <a:cubicBezTo>
                      <a:pt x="1227" y="527"/>
                      <a:pt x="1146" y="615"/>
                      <a:pt x="1071" y="709"/>
                    </a:cubicBezTo>
                    <a:lnTo>
                      <a:pt x="1071" y="709"/>
                    </a:lnTo>
                    <a:cubicBezTo>
                      <a:pt x="1011" y="633"/>
                      <a:pt x="945" y="563"/>
                      <a:pt x="872" y="500"/>
                    </a:cubicBezTo>
                    <a:cubicBezTo>
                      <a:pt x="729" y="376"/>
                      <a:pt x="554" y="251"/>
                      <a:pt x="447" y="112"/>
                    </a:cubicBezTo>
                    <a:cubicBezTo>
                      <a:pt x="396" y="48"/>
                      <a:pt x="326" y="4"/>
                      <a:pt x="251" y="4"/>
                    </a:cubicBezTo>
                    <a:cubicBezTo>
                      <a:pt x="218" y="4"/>
                      <a:pt x="184" y="13"/>
                      <a:pt x="151" y="32"/>
                    </a:cubicBezTo>
                    <a:cubicBezTo>
                      <a:pt x="59" y="86"/>
                      <a:pt x="1" y="237"/>
                      <a:pt x="70" y="328"/>
                    </a:cubicBezTo>
                    <a:cubicBezTo>
                      <a:pt x="202" y="489"/>
                      <a:pt x="349" y="635"/>
                      <a:pt x="513" y="764"/>
                    </a:cubicBezTo>
                    <a:cubicBezTo>
                      <a:pt x="660" y="884"/>
                      <a:pt x="780" y="1001"/>
                      <a:pt x="850" y="1166"/>
                    </a:cubicBezTo>
                    <a:cubicBezTo>
                      <a:pt x="883" y="1247"/>
                      <a:pt x="934" y="1312"/>
                      <a:pt x="1029" y="1323"/>
                    </a:cubicBezTo>
                    <a:cubicBezTo>
                      <a:pt x="1039" y="1325"/>
                      <a:pt x="1048" y="1325"/>
                      <a:pt x="1058" y="1325"/>
                    </a:cubicBezTo>
                    <a:cubicBezTo>
                      <a:pt x="1135" y="1325"/>
                      <a:pt x="1206" y="1286"/>
                      <a:pt x="1245" y="1217"/>
                    </a:cubicBezTo>
                    <a:cubicBezTo>
                      <a:pt x="1348" y="1045"/>
                      <a:pt x="1476" y="888"/>
                      <a:pt x="1622" y="753"/>
                    </a:cubicBezTo>
                    <a:cubicBezTo>
                      <a:pt x="1761" y="628"/>
                      <a:pt x="1908" y="515"/>
                      <a:pt x="2058" y="409"/>
                    </a:cubicBezTo>
                    <a:cubicBezTo>
                      <a:pt x="2149" y="339"/>
                      <a:pt x="2197" y="218"/>
                      <a:pt x="2135" y="112"/>
                    </a:cubicBezTo>
                    <a:cubicBezTo>
                      <a:pt x="2096" y="49"/>
                      <a:pt x="2014" y="1"/>
                      <a:pt x="1936" y="1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06" name="Google Shape;406;p32"/>
            <p:cNvGrpSpPr/>
            <p:nvPr/>
          </p:nvGrpSpPr>
          <p:grpSpPr>
            <a:xfrm rot="-9966238">
              <a:off x="6497136" y="2455794"/>
              <a:ext cx="395026" cy="572698"/>
              <a:chOff x="4923900" y="1615925"/>
              <a:chExt cx="97925" cy="141975"/>
            </a:xfrm>
          </p:grpSpPr>
          <p:sp>
            <p:nvSpPr>
              <p:cNvPr id="407" name="Google Shape;407;p32"/>
              <p:cNvSpPr/>
              <p:nvPr/>
            </p:nvSpPr>
            <p:spPr>
              <a:xfrm>
                <a:off x="4944950" y="1615925"/>
                <a:ext cx="76875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5227" extrusionOk="0">
                    <a:moveTo>
                      <a:pt x="2793" y="0"/>
                    </a:moveTo>
                    <a:lnTo>
                      <a:pt x="2793" y="4"/>
                    </a:lnTo>
                    <a:cubicBezTo>
                      <a:pt x="1918" y="11"/>
                      <a:pt x="1153" y="392"/>
                      <a:pt x="692" y="1146"/>
                    </a:cubicBezTo>
                    <a:cubicBezTo>
                      <a:pt x="246" y="1874"/>
                      <a:pt x="107" y="2763"/>
                      <a:pt x="45" y="3598"/>
                    </a:cubicBezTo>
                    <a:cubicBezTo>
                      <a:pt x="4" y="4070"/>
                      <a:pt x="1" y="4546"/>
                      <a:pt x="1" y="5018"/>
                    </a:cubicBezTo>
                    <a:cubicBezTo>
                      <a:pt x="1" y="5157"/>
                      <a:pt x="109" y="5226"/>
                      <a:pt x="217" y="5226"/>
                    </a:cubicBezTo>
                    <a:cubicBezTo>
                      <a:pt x="325" y="5226"/>
                      <a:pt x="432" y="5157"/>
                      <a:pt x="432" y="5018"/>
                    </a:cubicBezTo>
                    <a:cubicBezTo>
                      <a:pt x="432" y="4242"/>
                      <a:pt x="447" y="3462"/>
                      <a:pt x="594" y="2701"/>
                    </a:cubicBezTo>
                    <a:cubicBezTo>
                      <a:pt x="725" y="2013"/>
                      <a:pt x="970" y="1255"/>
                      <a:pt x="1552" y="813"/>
                    </a:cubicBezTo>
                    <a:cubicBezTo>
                      <a:pt x="1911" y="538"/>
                      <a:pt x="2350" y="439"/>
                      <a:pt x="2793" y="436"/>
                    </a:cubicBezTo>
                    <a:cubicBezTo>
                      <a:pt x="3071" y="436"/>
                      <a:pt x="3075" y="0"/>
                      <a:pt x="2793" y="0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4923900" y="1724750"/>
                <a:ext cx="5492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326" extrusionOk="0">
                    <a:moveTo>
                      <a:pt x="1936" y="1"/>
                    </a:moveTo>
                    <a:cubicBezTo>
                      <a:pt x="1901" y="1"/>
                      <a:pt x="1867" y="10"/>
                      <a:pt x="1838" y="32"/>
                    </a:cubicBezTo>
                    <a:cubicBezTo>
                      <a:pt x="1659" y="160"/>
                      <a:pt x="1483" y="299"/>
                      <a:pt x="1315" y="445"/>
                    </a:cubicBezTo>
                    <a:cubicBezTo>
                      <a:pt x="1227" y="527"/>
                      <a:pt x="1146" y="615"/>
                      <a:pt x="1071" y="709"/>
                    </a:cubicBezTo>
                    <a:lnTo>
                      <a:pt x="1071" y="709"/>
                    </a:lnTo>
                    <a:cubicBezTo>
                      <a:pt x="1011" y="633"/>
                      <a:pt x="945" y="563"/>
                      <a:pt x="872" y="500"/>
                    </a:cubicBezTo>
                    <a:cubicBezTo>
                      <a:pt x="729" y="376"/>
                      <a:pt x="554" y="251"/>
                      <a:pt x="447" y="112"/>
                    </a:cubicBezTo>
                    <a:cubicBezTo>
                      <a:pt x="396" y="48"/>
                      <a:pt x="326" y="4"/>
                      <a:pt x="251" y="4"/>
                    </a:cubicBezTo>
                    <a:cubicBezTo>
                      <a:pt x="218" y="4"/>
                      <a:pt x="184" y="13"/>
                      <a:pt x="151" y="32"/>
                    </a:cubicBezTo>
                    <a:cubicBezTo>
                      <a:pt x="59" y="86"/>
                      <a:pt x="1" y="237"/>
                      <a:pt x="70" y="328"/>
                    </a:cubicBezTo>
                    <a:cubicBezTo>
                      <a:pt x="202" y="489"/>
                      <a:pt x="349" y="635"/>
                      <a:pt x="513" y="764"/>
                    </a:cubicBezTo>
                    <a:cubicBezTo>
                      <a:pt x="660" y="884"/>
                      <a:pt x="780" y="1001"/>
                      <a:pt x="850" y="1166"/>
                    </a:cubicBezTo>
                    <a:cubicBezTo>
                      <a:pt x="883" y="1247"/>
                      <a:pt x="934" y="1312"/>
                      <a:pt x="1029" y="1323"/>
                    </a:cubicBezTo>
                    <a:cubicBezTo>
                      <a:pt x="1039" y="1325"/>
                      <a:pt x="1048" y="1325"/>
                      <a:pt x="1058" y="1325"/>
                    </a:cubicBezTo>
                    <a:cubicBezTo>
                      <a:pt x="1135" y="1325"/>
                      <a:pt x="1206" y="1286"/>
                      <a:pt x="1245" y="1217"/>
                    </a:cubicBezTo>
                    <a:cubicBezTo>
                      <a:pt x="1348" y="1045"/>
                      <a:pt x="1476" y="888"/>
                      <a:pt x="1622" y="753"/>
                    </a:cubicBezTo>
                    <a:cubicBezTo>
                      <a:pt x="1761" y="628"/>
                      <a:pt x="1908" y="515"/>
                      <a:pt x="2058" y="409"/>
                    </a:cubicBezTo>
                    <a:cubicBezTo>
                      <a:pt x="2149" y="339"/>
                      <a:pt x="2197" y="218"/>
                      <a:pt x="2135" y="112"/>
                    </a:cubicBezTo>
                    <a:cubicBezTo>
                      <a:pt x="2096" y="49"/>
                      <a:pt x="2014" y="1"/>
                      <a:pt x="1936" y="1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09" name="Google Shape;409;p32"/>
            <p:cNvGrpSpPr/>
            <p:nvPr/>
          </p:nvGrpSpPr>
          <p:grpSpPr>
            <a:xfrm rot="-6771863">
              <a:off x="4359234" y="3294399"/>
              <a:ext cx="395026" cy="572684"/>
              <a:chOff x="4923900" y="1615925"/>
              <a:chExt cx="97925" cy="141975"/>
            </a:xfrm>
          </p:grpSpPr>
          <p:sp>
            <p:nvSpPr>
              <p:cNvPr id="410" name="Google Shape;410;p32"/>
              <p:cNvSpPr/>
              <p:nvPr/>
            </p:nvSpPr>
            <p:spPr>
              <a:xfrm>
                <a:off x="4944950" y="1615925"/>
                <a:ext cx="76875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5227" extrusionOk="0">
                    <a:moveTo>
                      <a:pt x="2793" y="0"/>
                    </a:moveTo>
                    <a:lnTo>
                      <a:pt x="2793" y="4"/>
                    </a:lnTo>
                    <a:cubicBezTo>
                      <a:pt x="1918" y="11"/>
                      <a:pt x="1153" y="392"/>
                      <a:pt x="692" y="1146"/>
                    </a:cubicBezTo>
                    <a:cubicBezTo>
                      <a:pt x="246" y="1874"/>
                      <a:pt x="107" y="2763"/>
                      <a:pt x="45" y="3598"/>
                    </a:cubicBezTo>
                    <a:cubicBezTo>
                      <a:pt x="4" y="4070"/>
                      <a:pt x="1" y="4546"/>
                      <a:pt x="1" y="5018"/>
                    </a:cubicBezTo>
                    <a:cubicBezTo>
                      <a:pt x="1" y="5157"/>
                      <a:pt x="109" y="5226"/>
                      <a:pt x="217" y="5226"/>
                    </a:cubicBezTo>
                    <a:cubicBezTo>
                      <a:pt x="325" y="5226"/>
                      <a:pt x="432" y="5157"/>
                      <a:pt x="432" y="5018"/>
                    </a:cubicBezTo>
                    <a:cubicBezTo>
                      <a:pt x="432" y="4242"/>
                      <a:pt x="447" y="3462"/>
                      <a:pt x="594" y="2701"/>
                    </a:cubicBezTo>
                    <a:cubicBezTo>
                      <a:pt x="725" y="2013"/>
                      <a:pt x="970" y="1255"/>
                      <a:pt x="1552" y="813"/>
                    </a:cubicBezTo>
                    <a:cubicBezTo>
                      <a:pt x="1911" y="538"/>
                      <a:pt x="2350" y="439"/>
                      <a:pt x="2793" y="436"/>
                    </a:cubicBezTo>
                    <a:cubicBezTo>
                      <a:pt x="3071" y="436"/>
                      <a:pt x="3075" y="0"/>
                      <a:pt x="2793" y="0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4923900" y="1724750"/>
                <a:ext cx="5492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326" extrusionOk="0">
                    <a:moveTo>
                      <a:pt x="1936" y="1"/>
                    </a:moveTo>
                    <a:cubicBezTo>
                      <a:pt x="1901" y="1"/>
                      <a:pt x="1867" y="10"/>
                      <a:pt x="1838" y="32"/>
                    </a:cubicBezTo>
                    <a:cubicBezTo>
                      <a:pt x="1659" y="160"/>
                      <a:pt x="1483" y="299"/>
                      <a:pt x="1315" y="445"/>
                    </a:cubicBezTo>
                    <a:cubicBezTo>
                      <a:pt x="1227" y="527"/>
                      <a:pt x="1146" y="615"/>
                      <a:pt x="1071" y="709"/>
                    </a:cubicBezTo>
                    <a:lnTo>
                      <a:pt x="1071" y="709"/>
                    </a:lnTo>
                    <a:cubicBezTo>
                      <a:pt x="1011" y="633"/>
                      <a:pt x="945" y="563"/>
                      <a:pt x="872" y="500"/>
                    </a:cubicBezTo>
                    <a:cubicBezTo>
                      <a:pt x="729" y="376"/>
                      <a:pt x="554" y="251"/>
                      <a:pt x="447" y="112"/>
                    </a:cubicBezTo>
                    <a:cubicBezTo>
                      <a:pt x="396" y="48"/>
                      <a:pt x="326" y="4"/>
                      <a:pt x="251" y="4"/>
                    </a:cubicBezTo>
                    <a:cubicBezTo>
                      <a:pt x="218" y="4"/>
                      <a:pt x="184" y="13"/>
                      <a:pt x="151" y="32"/>
                    </a:cubicBezTo>
                    <a:cubicBezTo>
                      <a:pt x="59" y="86"/>
                      <a:pt x="1" y="237"/>
                      <a:pt x="70" y="328"/>
                    </a:cubicBezTo>
                    <a:cubicBezTo>
                      <a:pt x="202" y="489"/>
                      <a:pt x="349" y="635"/>
                      <a:pt x="513" y="764"/>
                    </a:cubicBezTo>
                    <a:cubicBezTo>
                      <a:pt x="660" y="884"/>
                      <a:pt x="780" y="1001"/>
                      <a:pt x="850" y="1166"/>
                    </a:cubicBezTo>
                    <a:cubicBezTo>
                      <a:pt x="883" y="1247"/>
                      <a:pt x="934" y="1312"/>
                      <a:pt x="1029" y="1323"/>
                    </a:cubicBezTo>
                    <a:cubicBezTo>
                      <a:pt x="1039" y="1325"/>
                      <a:pt x="1048" y="1325"/>
                      <a:pt x="1058" y="1325"/>
                    </a:cubicBezTo>
                    <a:cubicBezTo>
                      <a:pt x="1135" y="1325"/>
                      <a:pt x="1206" y="1286"/>
                      <a:pt x="1245" y="1217"/>
                    </a:cubicBezTo>
                    <a:cubicBezTo>
                      <a:pt x="1348" y="1045"/>
                      <a:pt x="1476" y="888"/>
                      <a:pt x="1622" y="753"/>
                    </a:cubicBezTo>
                    <a:cubicBezTo>
                      <a:pt x="1761" y="628"/>
                      <a:pt x="1908" y="515"/>
                      <a:pt x="2058" y="409"/>
                    </a:cubicBezTo>
                    <a:cubicBezTo>
                      <a:pt x="2149" y="339"/>
                      <a:pt x="2197" y="218"/>
                      <a:pt x="2135" y="112"/>
                    </a:cubicBezTo>
                    <a:cubicBezTo>
                      <a:pt x="2096" y="49"/>
                      <a:pt x="2014" y="1"/>
                      <a:pt x="1936" y="1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412" name="Google Shape;412;p32"/>
          <p:cNvSpPr txBox="1"/>
          <p:nvPr/>
        </p:nvSpPr>
        <p:spPr>
          <a:xfrm>
            <a:off x="1644000" y="459175"/>
            <a:ext cx="5856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420" dirty="0">
                <a:solidFill>
                  <a:schemeClr val="dk1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What to expect?</a:t>
            </a:r>
            <a:endParaRPr sz="28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13" name="Google Shape;413;p32"/>
          <p:cNvGrpSpPr/>
          <p:nvPr/>
        </p:nvGrpSpPr>
        <p:grpSpPr>
          <a:xfrm>
            <a:off x="1693123" y="1741425"/>
            <a:ext cx="687377" cy="603174"/>
            <a:chOff x="1600198" y="1492875"/>
            <a:chExt cx="687377" cy="603174"/>
          </a:xfrm>
        </p:grpSpPr>
        <p:sp>
          <p:nvSpPr>
            <p:cNvPr id="414" name="Google Shape;414;p32"/>
            <p:cNvSpPr/>
            <p:nvPr/>
          </p:nvSpPr>
          <p:spPr>
            <a:xfrm>
              <a:off x="1926659" y="1899608"/>
              <a:ext cx="38101" cy="37581"/>
            </a:xfrm>
            <a:custGeom>
              <a:avLst/>
              <a:gdLst/>
              <a:ahLst/>
              <a:cxnLst/>
              <a:rect l="l" t="t" r="r" b="b"/>
              <a:pathLst>
                <a:path w="366" h="361" extrusionOk="0">
                  <a:moveTo>
                    <a:pt x="194" y="1"/>
                  </a:moveTo>
                  <a:cubicBezTo>
                    <a:pt x="122" y="1"/>
                    <a:pt x="53" y="54"/>
                    <a:pt x="29" y="135"/>
                  </a:cubicBezTo>
                  <a:cubicBezTo>
                    <a:pt x="1" y="233"/>
                    <a:pt x="48" y="331"/>
                    <a:pt x="133" y="354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245" y="360"/>
                    <a:pt x="314" y="307"/>
                    <a:pt x="337" y="226"/>
                  </a:cubicBezTo>
                  <a:cubicBezTo>
                    <a:pt x="365" y="130"/>
                    <a:pt x="320" y="30"/>
                    <a:pt x="235" y="7"/>
                  </a:cubicBezTo>
                  <a:cubicBezTo>
                    <a:pt x="221" y="3"/>
                    <a:pt x="208" y="1"/>
                    <a:pt x="194" y="1"/>
                  </a:cubicBezTo>
                  <a:close/>
                </a:path>
              </a:pathLst>
            </a:custGeom>
            <a:solidFill>
              <a:srgbClr val="ED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1625078" y="1880765"/>
              <a:ext cx="326354" cy="212890"/>
            </a:xfrm>
            <a:custGeom>
              <a:avLst/>
              <a:gdLst/>
              <a:ahLst/>
              <a:cxnLst/>
              <a:rect l="l" t="t" r="r" b="b"/>
              <a:pathLst>
                <a:path w="3135" h="2045" extrusionOk="0">
                  <a:moveTo>
                    <a:pt x="191" y="1"/>
                  </a:moveTo>
                  <a:lnTo>
                    <a:pt x="0" y="705"/>
                  </a:lnTo>
                  <a:cubicBezTo>
                    <a:pt x="0" y="705"/>
                    <a:pt x="948" y="1758"/>
                    <a:pt x="2692" y="2044"/>
                  </a:cubicBezTo>
                  <a:lnTo>
                    <a:pt x="3135" y="1401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2028678" y="1791548"/>
              <a:ext cx="258897" cy="272749"/>
            </a:xfrm>
            <a:custGeom>
              <a:avLst/>
              <a:gdLst/>
              <a:ahLst/>
              <a:cxnLst/>
              <a:rect l="l" t="t" r="r" b="b"/>
              <a:pathLst>
                <a:path w="2487" h="2620" extrusionOk="0">
                  <a:moveTo>
                    <a:pt x="1772" y="0"/>
                  </a:moveTo>
                  <a:lnTo>
                    <a:pt x="1" y="2086"/>
                  </a:lnTo>
                  <a:lnTo>
                    <a:pt x="505" y="2619"/>
                  </a:lnTo>
                  <a:cubicBezTo>
                    <a:pt x="505" y="2619"/>
                    <a:pt x="2044" y="1643"/>
                    <a:pt x="2487" y="400"/>
                  </a:cubicBezTo>
                  <a:lnTo>
                    <a:pt x="1772" y="0"/>
                  </a:ln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1600198" y="1551589"/>
              <a:ext cx="687372" cy="543727"/>
            </a:xfrm>
            <a:custGeom>
              <a:avLst/>
              <a:gdLst/>
              <a:ahLst/>
              <a:cxnLst/>
              <a:rect l="l" t="t" r="r" b="b"/>
              <a:pathLst>
                <a:path w="6603" h="5223" extrusionOk="0">
                  <a:moveTo>
                    <a:pt x="6603" y="2704"/>
                  </a:moveTo>
                  <a:lnTo>
                    <a:pt x="6603" y="2704"/>
                  </a:lnTo>
                  <a:cubicBezTo>
                    <a:pt x="6603" y="2704"/>
                    <a:pt x="6603" y="2704"/>
                    <a:pt x="6603" y="2704"/>
                  </a:cubicBezTo>
                  <a:lnTo>
                    <a:pt x="6603" y="2704"/>
                  </a:lnTo>
                  <a:cubicBezTo>
                    <a:pt x="6603" y="2704"/>
                    <a:pt x="6603" y="2704"/>
                    <a:pt x="6603" y="2704"/>
                  </a:cubicBezTo>
                  <a:cubicBezTo>
                    <a:pt x="6603" y="2704"/>
                    <a:pt x="6603" y="2704"/>
                    <a:pt x="6603" y="2704"/>
                  </a:cubicBezTo>
                  <a:close/>
                  <a:moveTo>
                    <a:pt x="5784" y="0"/>
                  </a:moveTo>
                  <a:lnTo>
                    <a:pt x="3661" y="436"/>
                  </a:lnTo>
                  <a:lnTo>
                    <a:pt x="2213" y="733"/>
                  </a:lnTo>
                  <a:lnTo>
                    <a:pt x="220" y="1143"/>
                  </a:lnTo>
                  <a:cubicBezTo>
                    <a:pt x="220" y="1143"/>
                    <a:pt x="1" y="2505"/>
                    <a:pt x="239" y="3867"/>
                  </a:cubicBezTo>
                  <a:cubicBezTo>
                    <a:pt x="239" y="3867"/>
                    <a:pt x="1124" y="4014"/>
                    <a:pt x="1956" y="4456"/>
                  </a:cubicBezTo>
                  <a:cubicBezTo>
                    <a:pt x="2316" y="4646"/>
                    <a:pt x="2666" y="4892"/>
                    <a:pt x="2930" y="5206"/>
                  </a:cubicBezTo>
                  <a:cubicBezTo>
                    <a:pt x="2930" y="5206"/>
                    <a:pt x="3056" y="5223"/>
                    <a:pt x="3254" y="5223"/>
                  </a:cubicBezTo>
                  <a:cubicBezTo>
                    <a:pt x="3589" y="5223"/>
                    <a:pt x="4131" y="5176"/>
                    <a:pt x="4621" y="4924"/>
                  </a:cubicBezTo>
                  <a:cubicBezTo>
                    <a:pt x="4799" y="4600"/>
                    <a:pt x="4997" y="4289"/>
                    <a:pt x="5216" y="3990"/>
                  </a:cubicBezTo>
                  <a:cubicBezTo>
                    <a:pt x="5576" y="3501"/>
                    <a:pt x="6068" y="2952"/>
                    <a:pt x="6603" y="2704"/>
                  </a:cubicBezTo>
                  <a:lnTo>
                    <a:pt x="6603" y="2704"/>
                  </a:lnTo>
                  <a:cubicBezTo>
                    <a:pt x="6602" y="2703"/>
                    <a:pt x="6360" y="961"/>
                    <a:pt x="5784" y="0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1801113" y="1882014"/>
              <a:ext cx="342073" cy="214035"/>
            </a:xfrm>
            <a:custGeom>
              <a:avLst/>
              <a:gdLst/>
              <a:ahLst/>
              <a:cxnLst/>
              <a:rect l="l" t="t" r="r" b="b"/>
              <a:pathLst>
                <a:path w="3286" h="2056" extrusionOk="0">
                  <a:moveTo>
                    <a:pt x="1817" y="0"/>
                  </a:moveTo>
                  <a:cubicBezTo>
                    <a:pt x="1798" y="0"/>
                    <a:pt x="1778" y="1"/>
                    <a:pt x="1758" y="3"/>
                  </a:cubicBezTo>
                  <a:cubicBezTo>
                    <a:pt x="1229" y="60"/>
                    <a:pt x="1229" y="661"/>
                    <a:pt x="1229" y="661"/>
                  </a:cubicBezTo>
                  <a:cubicBezTo>
                    <a:pt x="1229" y="661"/>
                    <a:pt x="1065" y="523"/>
                    <a:pt x="840" y="523"/>
                  </a:cubicBezTo>
                  <a:cubicBezTo>
                    <a:pt x="718" y="523"/>
                    <a:pt x="578" y="564"/>
                    <a:pt x="436" y="689"/>
                  </a:cubicBezTo>
                  <a:cubicBezTo>
                    <a:pt x="0" y="1075"/>
                    <a:pt x="515" y="1596"/>
                    <a:pt x="515" y="1596"/>
                  </a:cubicBezTo>
                  <a:cubicBezTo>
                    <a:pt x="721" y="1731"/>
                    <a:pt x="1001" y="2032"/>
                    <a:pt x="1000" y="2032"/>
                  </a:cubicBezTo>
                  <a:cubicBezTo>
                    <a:pt x="1144" y="2048"/>
                    <a:pt x="1279" y="2055"/>
                    <a:pt x="1405" y="2055"/>
                  </a:cubicBezTo>
                  <a:cubicBezTo>
                    <a:pt x="2240" y="2055"/>
                    <a:pt x="2691" y="1751"/>
                    <a:pt x="2691" y="1751"/>
                  </a:cubicBezTo>
                  <a:cubicBezTo>
                    <a:pt x="2931" y="1313"/>
                    <a:pt x="3286" y="818"/>
                    <a:pt x="3286" y="818"/>
                  </a:cubicBezTo>
                  <a:cubicBezTo>
                    <a:pt x="3185" y="534"/>
                    <a:pt x="3023" y="447"/>
                    <a:pt x="2861" y="447"/>
                  </a:cubicBezTo>
                  <a:cubicBezTo>
                    <a:pt x="2608" y="447"/>
                    <a:pt x="2358" y="661"/>
                    <a:pt x="2358" y="661"/>
                  </a:cubicBezTo>
                  <a:cubicBezTo>
                    <a:pt x="2358" y="661"/>
                    <a:pt x="2291" y="0"/>
                    <a:pt x="1817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1614252" y="1502348"/>
              <a:ext cx="588165" cy="172602"/>
            </a:xfrm>
            <a:custGeom>
              <a:avLst/>
              <a:gdLst/>
              <a:ahLst/>
              <a:cxnLst/>
              <a:rect l="l" t="t" r="r" b="b"/>
              <a:pathLst>
                <a:path w="5650" h="1658" extrusionOk="0">
                  <a:moveTo>
                    <a:pt x="5543" y="0"/>
                  </a:moveTo>
                  <a:lnTo>
                    <a:pt x="9" y="1031"/>
                  </a:lnTo>
                  <a:cubicBezTo>
                    <a:pt x="9" y="1031"/>
                    <a:pt x="0" y="1349"/>
                    <a:pt x="85" y="1616"/>
                  </a:cubicBezTo>
                  <a:cubicBezTo>
                    <a:pt x="85" y="1616"/>
                    <a:pt x="404" y="1657"/>
                    <a:pt x="927" y="1657"/>
                  </a:cubicBezTo>
                  <a:cubicBezTo>
                    <a:pt x="1984" y="1657"/>
                    <a:pt x="3874" y="1489"/>
                    <a:pt x="5649" y="473"/>
                  </a:cubicBezTo>
                  <a:cubicBezTo>
                    <a:pt x="5649" y="473"/>
                    <a:pt x="5580" y="117"/>
                    <a:pt x="5543" y="0"/>
                  </a:cubicBez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1611753" y="1492875"/>
              <a:ext cx="582960" cy="131273"/>
            </a:xfrm>
            <a:custGeom>
              <a:avLst/>
              <a:gdLst/>
              <a:ahLst/>
              <a:cxnLst/>
              <a:rect l="l" t="t" r="r" b="b"/>
              <a:pathLst>
                <a:path w="5600" h="1261" extrusionOk="0">
                  <a:moveTo>
                    <a:pt x="5123" y="0"/>
                  </a:moveTo>
                  <a:cubicBezTo>
                    <a:pt x="4618" y="0"/>
                    <a:pt x="3735" y="102"/>
                    <a:pt x="2741" y="288"/>
                  </a:cubicBezTo>
                  <a:cubicBezTo>
                    <a:pt x="1213" y="573"/>
                    <a:pt x="1" y="947"/>
                    <a:pt x="33" y="1122"/>
                  </a:cubicBezTo>
                  <a:cubicBezTo>
                    <a:pt x="49" y="1207"/>
                    <a:pt x="360" y="1261"/>
                    <a:pt x="850" y="1261"/>
                  </a:cubicBezTo>
                  <a:cubicBezTo>
                    <a:pt x="1369" y="1261"/>
                    <a:pt x="2091" y="1201"/>
                    <a:pt x="2877" y="1054"/>
                  </a:cubicBezTo>
                  <a:cubicBezTo>
                    <a:pt x="4405" y="770"/>
                    <a:pt x="5599" y="267"/>
                    <a:pt x="5567" y="91"/>
                  </a:cubicBezTo>
                  <a:cubicBezTo>
                    <a:pt x="5555" y="30"/>
                    <a:pt x="5393" y="0"/>
                    <a:pt x="5123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2023786" y="1807580"/>
              <a:ext cx="74223" cy="59026"/>
            </a:xfrm>
            <a:custGeom>
              <a:avLst/>
              <a:gdLst/>
              <a:ahLst/>
              <a:cxnLst/>
              <a:rect l="l" t="t" r="r" b="b"/>
              <a:pathLst>
                <a:path w="713" h="567" extrusionOk="0">
                  <a:moveTo>
                    <a:pt x="462" y="1"/>
                  </a:moveTo>
                  <a:cubicBezTo>
                    <a:pt x="321" y="1"/>
                    <a:pt x="345" y="270"/>
                    <a:pt x="345" y="270"/>
                  </a:cubicBezTo>
                  <a:cubicBezTo>
                    <a:pt x="345" y="270"/>
                    <a:pt x="270" y="82"/>
                    <a:pt x="170" y="82"/>
                  </a:cubicBezTo>
                  <a:cubicBezTo>
                    <a:pt x="145" y="82"/>
                    <a:pt x="118" y="94"/>
                    <a:pt x="90" y="125"/>
                  </a:cubicBezTo>
                  <a:cubicBezTo>
                    <a:pt x="1" y="224"/>
                    <a:pt x="148" y="411"/>
                    <a:pt x="258" y="527"/>
                  </a:cubicBezTo>
                  <a:cubicBezTo>
                    <a:pt x="283" y="554"/>
                    <a:pt x="317" y="567"/>
                    <a:pt x="350" y="567"/>
                  </a:cubicBezTo>
                  <a:cubicBezTo>
                    <a:pt x="389" y="567"/>
                    <a:pt x="427" y="549"/>
                    <a:pt x="452" y="515"/>
                  </a:cubicBezTo>
                  <a:cubicBezTo>
                    <a:pt x="562" y="367"/>
                    <a:pt x="713" y="114"/>
                    <a:pt x="550" y="27"/>
                  </a:cubicBezTo>
                  <a:cubicBezTo>
                    <a:pt x="515" y="9"/>
                    <a:pt x="486" y="1"/>
                    <a:pt x="462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1822975" y="1811120"/>
              <a:ext cx="101497" cy="77556"/>
            </a:xfrm>
            <a:custGeom>
              <a:avLst/>
              <a:gdLst/>
              <a:ahLst/>
              <a:cxnLst/>
              <a:rect l="l" t="t" r="r" b="b"/>
              <a:pathLst>
                <a:path w="975" h="745" extrusionOk="0">
                  <a:moveTo>
                    <a:pt x="726" y="1"/>
                  </a:moveTo>
                  <a:cubicBezTo>
                    <a:pt x="550" y="1"/>
                    <a:pt x="560" y="348"/>
                    <a:pt x="560" y="348"/>
                  </a:cubicBezTo>
                  <a:cubicBezTo>
                    <a:pt x="560" y="348"/>
                    <a:pt x="463" y="56"/>
                    <a:pt x="310" y="56"/>
                  </a:cubicBezTo>
                  <a:cubicBezTo>
                    <a:pt x="265" y="56"/>
                    <a:pt x="215" y="82"/>
                    <a:pt x="161" y="149"/>
                  </a:cubicBezTo>
                  <a:cubicBezTo>
                    <a:pt x="0" y="350"/>
                    <a:pt x="334" y="590"/>
                    <a:pt x="556" y="720"/>
                  </a:cubicBezTo>
                  <a:cubicBezTo>
                    <a:pt x="585" y="737"/>
                    <a:pt x="615" y="745"/>
                    <a:pt x="646" y="745"/>
                  </a:cubicBezTo>
                  <a:cubicBezTo>
                    <a:pt x="717" y="745"/>
                    <a:pt x="785" y="702"/>
                    <a:pt x="811" y="630"/>
                  </a:cubicBezTo>
                  <a:cubicBezTo>
                    <a:pt x="889" y="419"/>
                    <a:pt x="974" y="98"/>
                    <a:pt x="804" y="20"/>
                  </a:cubicBezTo>
                  <a:cubicBezTo>
                    <a:pt x="775" y="7"/>
                    <a:pt x="749" y="1"/>
                    <a:pt x="726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23" name="Google Shape;423;p32"/>
            <p:cNvGrpSpPr/>
            <p:nvPr/>
          </p:nvGrpSpPr>
          <p:grpSpPr>
            <a:xfrm>
              <a:off x="1620810" y="1510989"/>
              <a:ext cx="666141" cy="566426"/>
              <a:chOff x="1620810" y="1510989"/>
              <a:chExt cx="666141" cy="566426"/>
            </a:xfrm>
          </p:grpSpPr>
          <p:sp>
            <p:nvSpPr>
              <p:cNvPr id="424" name="Google Shape;424;p32"/>
              <p:cNvSpPr/>
              <p:nvPr/>
            </p:nvSpPr>
            <p:spPr>
              <a:xfrm>
                <a:off x="1626744" y="1510989"/>
                <a:ext cx="548399" cy="108891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1046" extrusionOk="0">
                    <a:moveTo>
                      <a:pt x="5237" y="1"/>
                    </a:moveTo>
                    <a:cubicBezTo>
                      <a:pt x="5160" y="2"/>
                      <a:pt x="5083" y="4"/>
                      <a:pt x="5006" y="6"/>
                    </a:cubicBezTo>
                    <a:cubicBezTo>
                      <a:pt x="4978" y="9"/>
                      <a:pt x="4979" y="50"/>
                      <a:pt x="5007" y="52"/>
                    </a:cubicBezTo>
                    <a:lnTo>
                      <a:pt x="5007" y="51"/>
                    </a:lnTo>
                    <a:cubicBezTo>
                      <a:pt x="5084" y="49"/>
                      <a:pt x="5161" y="48"/>
                      <a:pt x="5237" y="47"/>
                    </a:cubicBezTo>
                    <a:cubicBezTo>
                      <a:pt x="5267" y="47"/>
                      <a:pt x="5267" y="1"/>
                      <a:pt x="5237" y="1"/>
                    </a:cubicBezTo>
                    <a:close/>
                    <a:moveTo>
                      <a:pt x="4776" y="18"/>
                    </a:moveTo>
                    <a:cubicBezTo>
                      <a:pt x="4776" y="18"/>
                      <a:pt x="4775" y="18"/>
                      <a:pt x="4774" y="18"/>
                    </a:cubicBezTo>
                    <a:cubicBezTo>
                      <a:pt x="4698" y="22"/>
                      <a:pt x="4621" y="27"/>
                      <a:pt x="4544" y="33"/>
                    </a:cubicBezTo>
                    <a:cubicBezTo>
                      <a:pt x="4516" y="36"/>
                      <a:pt x="4517" y="77"/>
                      <a:pt x="4545" y="78"/>
                    </a:cubicBezTo>
                    <a:lnTo>
                      <a:pt x="4547" y="78"/>
                    </a:lnTo>
                    <a:cubicBezTo>
                      <a:pt x="4624" y="72"/>
                      <a:pt x="4700" y="67"/>
                      <a:pt x="4778" y="62"/>
                    </a:cubicBezTo>
                    <a:cubicBezTo>
                      <a:pt x="4790" y="61"/>
                      <a:pt x="4799" y="51"/>
                      <a:pt x="4799" y="39"/>
                    </a:cubicBezTo>
                    <a:cubicBezTo>
                      <a:pt x="4798" y="26"/>
                      <a:pt x="4789" y="18"/>
                      <a:pt x="4776" y="18"/>
                    </a:cubicBezTo>
                    <a:close/>
                    <a:moveTo>
                      <a:pt x="4316" y="53"/>
                    </a:moveTo>
                    <a:cubicBezTo>
                      <a:pt x="4315" y="53"/>
                      <a:pt x="4313" y="53"/>
                      <a:pt x="4312" y="53"/>
                    </a:cubicBezTo>
                    <a:cubicBezTo>
                      <a:pt x="4235" y="60"/>
                      <a:pt x="4158" y="68"/>
                      <a:pt x="4082" y="77"/>
                    </a:cubicBezTo>
                    <a:cubicBezTo>
                      <a:pt x="4053" y="80"/>
                      <a:pt x="4055" y="123"/>
                      <a:pt x="4084" y="123"/>
                    </a:cubicBezTo>
                    <a:lnTo>
                      <a:pt x="4086" y="122"/>
                    </a:lnTo>
                    <a:cubicBezTo>
                      <a:pt x="4164" y="114"/>
                      <a:pt x="4240" y="105"/>
                      <a:pt x="4317" y="98"/>
                    </a:cubicBezTo>
                    <a:cubicBezTo>
                      <a:pt x="4329" y="97"/>
                      <a:pt x="4338" y="86"/>
                      <a:pt x="4337" y="74"/>
                    </a:cubicBezTo>
                    <a:cubicBezTo>
                      <a:pt x="4336" y="62"/>
                      <a:pt x="4327" y="53"/>
                      <a:pt x="4316" y="53"/>
                    </a:cubicBezTo>
                    <a:close/>
                    <a:moveTo>
                      <a:pt x="3855" y="105"/>
                    </a:moveTo>
                    <a:cubicBezTo>
                      <a:pt x="3854" y="105"/>
                      <a:pt x="3853" y="105"/>
                      <a:pt x="3851" y="105"/>
                    </a:cubicBezTo>
                    <a:cubicBezTo>
                      <a:pt x="3775" y="115"/>
                      <a:pt x="3698" y="126"/>
                      <a:pt x="3622" y="137"/>
                    </a:cubicBezTo>
                    <a:cubicBezTo>
                      <a:pt x="3595" y="141"/>
                      <a:pt x="3598" y="181"/>
                      <a:pt x="3626" y="182"/>
                    </a:cubicBezTo>
                    <a:lnTo>
                      <a:pt x="3626" y="181"/>
                    </a:lnTo>
                    <a:cubicBezTo>
                      <a:pt x="3627" y="181"/>
                      <a:pt x="3628" y="181"/>
                      <a:pt x="3629" y="182"/>
                    </a:cubicBezTo>
                    <a:cubicBezTo>
                      <a:pt x="3705" y="171"/>
                      <a:pt x="3781" y="160"/>
                      <a:pt x="3857" y="150"/>
                    </a:cubicBezTo>
                    <a:cubicBezTo>
                      <a:pt x="3886" y="146"/>
                      <a:pt x="3882" y="105"/>
                      <a:pt x="3855" y="105"/>
                    </a:cubicBezTo>
                    <a:close/>
                    <a:moveTo>
                      <a:pt x="3396" y="172"/>
                    </a:moveTo>
                    <a:cubicBezTo>
                      <a:pt x="3396" y="172"/>
                      <a:pt x="3395" y="172"/>
                      <a:pt x="3394" y="172"/>
                    </a:cubicBezTo>
                    <a:cubicBezTo>
                      <a:pt x="3317" y="184"/>
                      <a:pt x="3241" y="197"/>
                      <a:pt x="3165" y="210"/>
                    </a:cubicBezTo>
                    <a:cubicBezTo>
                      <a:pt x="3138" y="214"/>
                      <a:pt x="3141" y="255"/>
                      <a:pt x="3169" y="255"/>
                    </a:cubicBezTo>
                    <a:lnTo>
                      <a:pt x="3169" y="254"/>
                    </a:lnTo>
                    <a:cubicBezTo>
                      <a:pt x="3170" y="255"/>
                      <a:pt x="3172" y="255"/>
                      <a:pt x="3173" y="255"/>
                    </a:cubicBezTo>
                    <a:cubicBezTo>
                      <a:pt x="3249" y="241"/>
                      <a:pt x="3325" y="229"/>
                      <a:pt x="3401" y="217"/>
                    </a:cubicBezTo>
                    <a:cubicBezTo>
                      <a:pt x="3427" y="210"/>
                      <a:pt x="3422" y="172"/>
                      <a:pt x="3396" y="172"/>
                    </a:cubicBezTo>
                    <a:close/>
                    <a:moveTo>
                      <a:pt x="2941" y="250"/>
                    </a:moveTo>
                    <a:cubicBezTo>
                      <a:pt x="2940" y="250"/>
                      <a:pt x="2939" y="250"/>
                      <a:pt x="2938" y="250"/>
                    </a:cubicBezTo>
                    <a:cubicBezTo>
                      <a:pt x="2861" y="265"/>
                      <a:pt x="2786" y="278"/>
                      <a:pt x="2711" y="294"/>
                    </a:cubicBezTo>
                    <a:cubicBezTo>
                      <a:pt x="2684" y="298"/>
                      <a:pt x="2687" y="339"/>
                      <a:pt x="2714" y="339"/>
                    </a:cubicBezTo>
                    <a:lnTo>
                      <a:pt x="2719" y="339"/>
                    </a:lnTo>
                    <a:cubicBezTo>
                      <a:pt x="2793" y="323"/>
                      <a:pt x="2870" y="308"/>
                      <a:pt x="2946" y="295"/>
                    </a:cubicBezTo>
                    <a:cubicBezTo>
                      <a:pt x="2972" y="288"/>
                      <a:pt x="2966" y="250"/>
                      <a:pt x="2941" y="250"/>
                    </a:cubicBezTo>
                    <a:close/>
                    <a:moveTo>
                      <a:pt x="2488" y="339"/>
                    </a:moveTo>
                    <a:cubicBezTo>
                      <a:pt x="2487" y="339"/>
                      <a:pt x="2485" y="340"/>
                      <a:pt x="2484" y="340"/>
                    </a:cubicBezTo>
                    <a:cubicBezTo>
                      <a:pt x="2408" y="355"/>
                      <a:pt x="2332" y="372"/>
                      <a:pt x="2258" y="389"/>
                    </a:cubicBezTo>
                    <a:cubicBezTo>
                      <a:pt x="2231" y="395"/>
                      <a:pt x="2235" y="433"/>
                      <a:pt x="2262" y="434"/>
                    </a:cubicBezTo>
                    <a:cubicBezTo>
                      <a:pt x="2263" y="434"/>
                      <a:pt x="2266" y="434"/>
                      <a:pt x="2267" y="433"/>
                    </a:cubicBezTo>
                    <a:cubicBezTo>
                      <a:pt x="2342" y="416"/>
                      <a:pt x="2417" y="400"/>
                      <a:pt x="2493" y="384"/>
                    </a:cubicBezTo>
                    <a:cubicBezTo>
                      <a:pt x="2519" y="378"/>
                      <a:pt x="2513" y="339"/>
                      <a:pt x="2488" y="339"/>
                    </a:cubicBezTo>
                    <a:close/>
                    <a:moveTo>
                      <a:pt x="2038" y="439"/>
                    </a:moveTo>
                    <a:cubicBezTo>
                      <a:pt x="2036" y="439"/>
                      <a:pt x="2034" y="440"/>
                      <a:pt x="2032" y="440"/>
                    </a:cubicBezTo>
                    <a:cubicBezTo>
                      <a:pt x="1955" y="457"/>
                      <a:pt x="1880" y="475"/>
                      <a:pt x="1806" y="493"/>
                    </a:cubicBezTo>
                    <a:cubicBezTo>
                      <a:pt x="1780" y="500"/>
                      <a:pt x="1785" y="538"/>
                      <a:pt x="1812" y="538"/>
                    </a:cubicBezTo>
                    <a:lnTo>
                      <a:pt x="1817" y="538"/>
                    </a:lnTo>
                    <a:cubicBezTo>
                      <a:pt x="1891" y="520"/>
                      <a:pt x="1966" y="502"/>
                      <a:pt x="2042" y="484"/>
                    </a:cubicBezTo>
                    <a:cubicBezTo>
                      <a:pt x="2069" y="478"/>
                      <a:pt x="2062" y="439"/>
                      <a:pt x="2038" y="439"/>
                    </a:cubicBezTo>
                    <a:close/>
                    <a:moveTo>
                      <a:pt x="1586" y="548"/>
                    </a:moveTo>
                    <a:cubicBezTo>
                      <a:pt x="1585" y="548"/>
                      <a:pt x="1583" y="549"/>
                      <a:pt x="1581" y="549"/>
                    </a:cubicBezTo>
                    <a:cubicBezTo>
                      <a:pt x="1505" y="569"/>
                      <a:pt x="1430" y="588"/>
                      <a:pt x="1357" y="607"/>
                    </a:cubicBezTo>
                    <a:cubicBezTo>
                      <a:pt x="1333" y="614"/>
                      <a:pt x="1337" y="651"/>
                      <a:pt x="1363" y="652"/>
                    </a:cubicBezTo>
                    <a:cubicBezTo>
                      <a:pt x="1365" y="652"/>
                      <a:pt x="1366" y="651"/>
                      <a:pt x="1369" y="651"/>
                    </a:cubicBezTo>
                    <a:cubicBezTo>
                      <a:pt x="1441" y="632"/>
                      <a:pt x="1516" y="613"/>
                      <a:pt x="1592" y="593"/>
                    </a:cubicBezTo>
                    <a:cubicBezTo>
                      <a:pt x="1619" y="585"/>
                      <a:pt x="1611" y="548"/>
                      <a:pt x="1586" y="548"/>
                    </a:cubicBezTo>
                    <a:close/>
                    <a:moveTo>
                      <a:pt x="1140" y="667"/>
                    </a:moveTo>
                    <a:cubicBezTo>
                      <a:pt x="1138" y="667"/>
                      <a:pt x="1136" y="667"/>
                      <a:pt x="1134" y="667"/>
                    </a:cubicBezTo>
                    <a:cubicBezTo>
                      <a:pt x="1057" y="689"/>
                      <a:pt x="982" y="709"/>
                      <a:pt x="911" y="729"/>
                    </a:cubicBezTo>
                    <a:cubicBezTo>
                      <a:pt x="886" y="736"/>
                      <a:pt x="890" y="774"/>
                      <a:pt x="917" y="774"/>
                    </a:cubicBezTo>
                    <a:cubicBezTo>
                      <a:pt x="919" y="774"/>
                      <a:pt x="921" y="774"/>
                      <a:pt x="924" y="773"/>
                    </a:cubicBezTo>
                    <a:cubicBezTo>
                      <a:pt x="994" y="752"/>
                      <a:pt x="1069" y="732"/>
                      <a:pt x="1146" y="711"/>
                    </a:cubicBezTo>
                    <a:cubicBezTo>
                      <a:pt x="1158" y="708"/>
                      <a:pt x="1165" y="695"/>
                      <a:pt x="1162" y="683"/>
                    </a:cubicBezTo>
                    <a:cubicBezTo>
                      <a:pt x="1159" y="673"/>
                      <a:pt x="1150" y="667"/>
                      <a:pt x="1140" y="667"/>
                    </a:cubicBezTo>
                    <a:close/>
                    <a:moveTo>
                      <a:pt x="696" y="793"/>
                    </a:moveTo>
                    <a:cubicBezTo>
                      <a:pt x="694" y="793"/>
                      <a:pt x="691" y="793"/>
                      <a:pt x="689" y="794"/>
                    </a:cubicBezTo>
                    <a:cubicBezTo>
                      <a:pt x="608" y="817"/>
                      <a:pt x="534" y="840"/>
                      <a:pt x="467" y="860"/>
                    </a:cubicBezTo>
                    <a:cubicBezTo>
                      <a:pt x="443" y="868"/>
                      <a:pt x="448" y="903"/>
                      <a:pt x="474" y="905"/>
                    </a:cubicBezTo>
                    <a:cubicBezTo>
                      <a:pt x="476" y="905"/>
                      <a:pt x="478" y="903"/>
                      <a:pt x="480" y="903"/>
                    </a:cubicBezTo>
                    <a:cubicBezTo>
                      <a:pt x="548" y="883"/>
                      <a:pt x="622" y="861"/>
                      <a:pt x="701" y="837"/>
                    </a:cubicBezTo>
                    <a:cubicBezTo>
                      <a:pt x="727" y="829"/>
                      <a:pt x="720" y="793"/>
                      <a:pt x="696" y="793"/>
                    </a:cubicBezTo>
                    <a:close/>
                    <a:moveTo>
                      <a:pt x="254" y="928"/>
                    </a:moveTo>
                    <a:cubicBezTo>
                      <a:pt x="251" y="928"/>
                      <a:pt x="249" y="928"/>
                      <a:pt x="246" y="929"/>
                    </a:cubicBezTo>
                    <a:cubicBezTo>
                      <a:pt x="104" y="975"/>
                      <a:pt x="24" y="1002"/>
                      <a:pt x="24" y="1002"/>
                    </a:cubicBezTo>
                    <a:cubicBezTo>
                      <a:pt x="0" y="1010"/>
                      <a:pt x="6" y="1045"/>
                      <a:pt x="31" y="1045"/>
                    </a:cubicBezTo>
                    <a:cubicBezTo>
                      <a:pt x="31" y="1045"/>
                      <a:pt x="32" y="1045"/>
                      <a:pt x="32" y="1045"/>
                    </a:cubicBezTo>
                    <a:cubicBezTo>
                      <a:pt x="34" y="1045"/>
                      <a:pt x="37" y="1045"/>
                      <a:pt x="40" y="1044"/>
                    </a:cubicBezTo>
                    <a:cubicBezTo>
                      <a:pt x="40" y="1044"/>
                      <a:pt x="118" y="1017"/>
                      <a:pt x="259" y="973"/>
                    </a:cubicBezTo>
                    <a:cubicBezTo>
                      <a:pt x="286" y="965"/>
                      <a:pt x="277" y="928"/>
                      <a:pt x="254" y="928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1695138" y="1537848"/>
                <a:ext cx="438677" cy="88799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853" extrusionOk="0">
                    <a:moveTo>
                      <a:pt x="4191" y="0"/>
                    </a:moveTo>
                    <a:cubicBezTo>
                      <a:pt x="4190" y="0"/>
                      <a:pt x="4189" y="0"/>
                      <a:pt x="4189" y="0"/>
                    </a:cubicBezTo>
                    <a:cubicBezTo>
                      <a:pt x="4160" y="1"/>
                      <a:pt x="4132" y="3"/>
                      <a:pt x="4103" y="6"/>
                    </a:cubicBezTo>
                    <a:cubicBezTo>
                      <a:pt x="4075" y="8"/>
                      <a:pt x="4076" y="49"/>
                      <a:pt x="4104" y="50"/>
                    </a:cubicBezTo>
                    <a:lnTo>
                      <a:pt x="4105" y="50"/>
                    </a:lnTo>
                    <a:lnTo>
                      <a:pt x="4192" y="45"/>
                    </a:lnTo>
                    <a:cubicBezTo>
                      <a:pt x="4204" y="45"/>
                      <a:pt x="4213" y="34"/>
                      <a:pt x="4213" y="21"/>
                    </a:cubicBezTo>
                    <a:cubicBezTo>
                      <a:pt x="4212" y="10"/>
                      <a:pt x="4202" y="0"/>
                      <a:pt x="4191" y="0"/>
                    </a:cubicBezTo>
                    <a:close/>
                    <a:moveTo>
                      <a:pt x="3872" y="22"/>
                    </a:moveTo>
                    <a:cubicBezTo>
                      <a:pt x="3872" y="22"/>
                      <a:pt x="3871" y="22"/>
                      <a:pt x="3871" y="22"/>
                    </a:cubicBezTo>
                    <a:cubicBezTo>
                      <a:pt x="3794" y="29"/>
                      <a:pt x="3717" y="36"/>
                      <a:pt x="3641" y="44"/>
                    </a:cubicBezTo>
                    <a:cubicBezTo>
                      <a:pt x="3613" y="47"/>
                      <a:pt x="3614" y="88"/>
                      <a:pt x="3643" y="88"/>
                    </a:cubicBezTo>
                    <a:lnTo>
                      <a:pt x="3645" y="88"/>
                    </a:lnTo>
                    <a:cubicBezTo>
                      <a:pt x="3721" y="81"/>
                      <a:pt x="3798" y="74"/>
                      <a:pt x="3874" y="67"/>
                    </a:cubicBezTo>
                    <a:cubicBezTo>
                      <a:pt x="3902" y="63"/>
                      <a:pt x="3899" y="22"/>
                      <a:pt x="3872" y="22"/>
                    </a:cubicBezTo>
                    <a:close/>
                    <a:moveTo>
                      <a:pt x="3411" y="69"/>
                    </a:moveTo>
                    <a:cubicBezTo>
                      <a:pt x="3411" y="69"/>
                      <a:pt x="3411" y="69"/>
                      <a:pt x="3410" y="69"/>
                    </a:cubicBezTo>
                    <a:cubicBezTo>
                      <a:pt x="3334" y="78"/>
                      <a:pt x="3257" y="88"/>
                      <a:pt x="3181" y="99"/>
                    </a:cubicBezTo>
                    <a:cubicBezTo>
                      <a:pt x="3154" y="103"/>
                      <a:pt x="3156" y="143"/>
                      <a:pt x="3184" y="144"/>
                    </a:cubicBezTo>
                    <a:lnTo>
                      <a:pt x="3188" y="143"/>
                    </a:lnTo>
                    <a:cubicBezTo>
                      <a:pt x="3264" y="133"/>
                      <a:pt x="3340" y="123"/>
                      <a:pt x="3416" y="114"/>
                    </a:cubicBezTo>
                    <a:cubicBezTo>
                      <a:pt x="3444" y="109"/>
                      <a:pt x="3438" y="69"/>
                      <a:pt x="3411" y="69"/>
                    </a:cubicBezTo>
                    <a:close/>
                    <a:moveTo>
                      <a:pt x="2959" y="131"/>
                    </a:moveTo>
                    <a:cubicBezTo>
                      <a:pt x="2957" y="131"/>
                      <a:pt x="2955" y="132"/>
                      <a:pt x="2953" y="132"/>
                    </a:cubicBezTo>
                    <a:cubicBezTo>
                      <a:pt x="2876" y="143"/>
                      <a:pt x="2800" y="156"/>
                      <a:pt x="2724" y="168"/>
                    </a:cubicBezTo>
                    <a:cubicBezTo>
                      <a:pt x="2697" y="173"/>
                      <a:pt x="2700" y="213"/>
                      <a:pt x="2728" y="213"/>
                    </a:cubicBezTo>
                    <a:lnTo>
                      <a:pt x="2731" y="213"/>
                    </a:lnTo>
                    <a:cubicBezTo>
                      <a:pt x="2808" y="200"/>
                      <a:pt x="2882" y="188"/>
                      <a:pt x="2960" y="177"/>
                    </a:cubicBezTo>
                    <a:cubicBezTo>
                      <a:pt x="2989" y="174"/>
                      <a:pt x="2984" y="131"/>
                      <a:pt x="2959" y="131"/>
                    </a:cubicBezTo>
                    <a:close/>
                    <a:moveTo>
                      <a:pt x="2501" y="208"/>
                    </a:moveTo>
                    <a:cubicBezTo>
                      <a:pt x="2499" y="208"/>
                      <a:pt x="2497" y="208"/>
                      <a:pt x="2495" y="208"/>
                    </a:cubicBezTo>
                    <a:cubicBezTo>
                      <a:pt x="2419" y="222"/>
                      <a:pt x="2343" y="236"/>
                      <a:pt x="2268" y="251"/>
                    </a:cubicBezTo>
                    <a:cubicBezTo>
                      <a:pt x="2242" y="255"/>
                      <a:pt x="2245" y="294"/>
                      <a:pt x="2273" y="295"/>
                    </a:cubicBezTo>
                    <a:lnTo>
                      <a:pt x="2273" y="294"/>
                    </a:lnTo>
                    <a:lnTo>
                      <a:pt x="2277" y="294"/>
                    </a:lnTo>
                    <a:cubicBezTo>
                      <a:pt x="2352" y="281"/>
                      <a:pt x="2427" y="266"/>
                      <a:pt x="2504" y="253"/>
                    </a:cubicBezTo>
                    <a:cubicBezTo>
                      <a:pt x="2532" y="248"/>
                      <a:pt x="2526" y="208"/>
                      <a:pt x="2501" y="208"/>
                    </a:cubicBezTo>
                    <a:close/>
                    <a:moveTo>
                      <a:pt x="2048" y="294"/>
                    </a:moveTo>
                    <a:cubicBezTo>
                      <a:pt x="2046" y="294"/>
                      <a:pt x="2044" y="295"/>
                      <a:pt x="2041" y="295"/>
                    </a:cubicBezTo>
                    <a:cubicBezTo>
                      <a:pt x="1965" y="311"/>
                      <a:pt x="1890" y="327"/>
                      <a:pt x="1816" y="343"/>
                    </a:cubicBezTo>
                    <a:cubicBezTo>
                      <a:pt x="1789" y="349"/>
                      <a:pt x="1793" y="387"/>
                      <a:pt x="1820" y="388"/>
                    </a:cubicBezTo>
                    <a:lnTo>
                      <a:pt x="1820" y="387"/>
                    </a:lnTo>
                    <a:cubicBezTo>
                      <a:pt x="1821" y="388"/>
                      <a:pt x="1821" y="388"/>
                      <a:pt x="1822" y="388"/>
                    </a:cubicBezTo>
                    <a:cubicBezTo>
                      <a:pt x="1823" y="388"/>
                      <a:pt x="1824" y="388"/>
                      <a:pt x="1826" y="387"/>
                    </a:cubicBezTo>
                    <a:cubicBezTo>
                      <a:pt x="1899" y="371"/>
                      <a:pt x="1974" y="356"/>
                      <a:pt x="2050" y="340"/>
                    </a:cubicBezTo>
                    <a:cubicBezTo>
                      <a:pt x="2079" y="335"/>
                      <a:pt x="2074" y="294"/>
                      <a:pt x="2048" y="294"/>
                    </a:cubicBezTo>
                    <a:close/>
                    <a:moveTo>
                      <a:pt x="1594" y="393"/>
                    </a:moveTo>
                    <a:cubicBezTo>
                      <a:pt x="1592" y="393"/>
                      <a:pt x="1591" y="394"/>
                      <a:pt x="1590" y="394"/>
                    </a:cubicBezTo>
                    <a:cubicBezTo>
                      <a:pt x="1514" y="411"/>
                      <a:pt x="1439" y="428"/>
                      <a:pt x="1365" y="446"/>
                    </a:cubicBezTo>
                    <a:cubicBezTo>
                      <a:pt x="1339" y="453"/>
                      <a:pt x="1344" y="490"/>
                      <a:pt x="1369" y="491"/>
                    </a:cubicBezTo>
                    <a:cubicBezTo>
                      <a:pt x="1372" y="491"/>
                      <a:pt x="1374" y="491"/>
                      <a:pt x="1375" y="490"/>
                    </a:cubicBezTo>
                    <a:cubicBezTo>
                      <a:pt x="1449" y="473"/>
                      <a:pt x="1524" y="455"/>
                      <a:pt x="1600" y="437"/>
                    </a:cubicBezTo>
                    <a:cubicBezTo>
                      <a:pt x="1625" y="430"/>
                      <a:pt x="1618" y="393"/>
                      <a:pt x="1594" y="393"/>
                    </a:cubicBezTo>
                    <a:close/>
                    <a:moveTo>
                      <a:pt x="1145" y="501"/>
                    </a:moveTo>
                    <a:cubicBezTo>
                      <a:pt x="1143" y="501"/>
                      <a:pt x="1142" y="501"/>
                      <a:pt x="1140" y="501"/>
                    </a:cubicBezTo>
                    <a:cubicBezTo>
                      <a:pt x="1063" y="520"/>
                      <a:pt x="989" y="539"/>
                      <a:pt x="916" y="558"/>
                    </a:cubicBezTo>
                    <a:cubicBezTo>
                      <a:pt x="889" y="565"/>
                      <a:pt x="895" y="603"/>
                      <a:pt x="922" y="603"/>
                    </a:cubicBezTo>
                    <a:cubicBezTo>
                      <a:pt x="923" y="603"/>
                      <a:pt x="925" y="603"/>
                      <a:pt x="926" y="602"/>
                    </a:cubicBezTo>
                    <a:cubicBezTo>
                      <a:pt x="999" y="583"/>
                      <a:pt x="1074" y="564"/>
                      <a:pt x="1150" y="545"/>
                    </a:cubicBezTo>
                    <a:cubicBezTo>
                      <a:pt x="1176" y="537"/>
                      <a:pt x="1169" y="501"/>
                      <a:pt x="1145" y="501"/>
                    </a:cubicBezTo>
                    <a:close/>
                    <a:moveTo>
                      <a:pt x="701" y="616"/>
                    </a:moveTo>
                    <a:cubicBezTo>
                      <a:pt x="698" y="616"/>
                      <a:pt x="696" y="616"/>
                      <a:pt x="693" y="617"/>
                    </a:cubicBezTo>
                    <a:cubicBezTo>
                      <a:pt x="615" y="639"/>
                      <a:pt x="541" y="659"/>
                      <a:pt x="469" y="679"/>
                    </a:cubicBezTo>
                    <a:cubicBezTo>
                      <a:pt x="444" y="686"/>
                      <a:pt x="449" y="724"/>
                      <a:pt x="476" y="724"/>
                    </a:cubicBezTo>
                    <a:cubicBezTo>
                      <a:pt x="478" y="724"/>
                      <a:pt x="480" y="724"/>
                      <a:pt x="482" y="723"/>
                    </a:cubicBezTo>
                    <a:cubicBezTo>
                      <a:pt x="554" y="702"/>
                      <a:pt x="628" y="682"/>
                      <a:pt x="705" y="661"/>
                    </a:cubicBezTo>
                    <a:cubicBezTo>
                      <a:pt x="733" y="655"/>
                      <a:pt x="725" y="616"/>
                      <a:pt x="701" y="616"/>
                    </a:cubicBezTo>
                    <a:close/>
                    <a:moveTo>
                      <a:pt x="255" y="741"/>
                    </a:moveTo>
                    <a:cubicBezTo>
                      <a:pt x="252" y="741"/>
                      <a:pt x="249" y="742"/>
                      <a:pt x="246" y="743"/>
                    </a:cubicBezTo>
                    <a:cubicBezTo>
                      <a:pt x="168" y="765"/>
                      <a:pt x="94" y="787"/>
                      <a:pt x="25" y="808"/>
                    </a:cubicBezTo>
                    <a:cubicBezTo>
                      <a:pt x="0" y="815"/>
                      <a:pt x="6" y="852"/>
                      <a:pt x="32" y="852"/>
                    </a:cubicBezTo>
                    <a:cubicBezTo>
                      <a:pt x="34" y="852"/>
                      <a:pt x="36" y="851"/>
                      <a:pt x="38" y="851"/>
                    </a:cubicBezTo>
                    <a:cubicBezTo>
                      <a:pt x="107" y="831"/>
                      <a:pt x="180" y="809"/>
                      <a:pt x="260" y="786"/>
                    </a:cubicBezTo>
                    <a:cubicBezTo>
                      <a:pt x="287" y="779"/>
                      <a:pt x="279" y="741"/>
                      <a:pt x="255" y="74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1620810" y="1936460"/>
                <a:ext cx="281799" cy="14095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354" extrusionOk="0">
                    <a:moveTo>
                      <a:pt x="31" y="0"/>
                    </a:moveTo>
                    <a:cubicBezTo>
                      <a:pt x="5" y="0"/>
                      <a:pt x="0" y="41"/>
                      <a:pt x="29" y="45"/>
                    </a:cubicBezTo>
                    <a:cubicBezTo>
                      <a:pt x="29" y="45"/>
                      <a:pt x="115" y="60"/>
                      <a:pt x="255" y="90"/>
                    </a:cubicBezTo>
                    <a:cubicBezTo>
                      <a:pt x="255" y="91"/>
                      <a:pt x="256" y="91"/>
                      <a:pt x="257" y="91"/>
                    </a:cubicBezTo>
                    <a:cubicBezTo>
                      <a:pt x="258" y="91"/>
                      <a:pt x="259" y="91"/>
                      <a:pt x="259" y="90"/>
                    </a:cubicBezTo>
                    <a:lnTo>
                      <a:pt x="259" y="91"/>
                    </a:lnTo>
                    <a:cubicBezTo>
                      <a:pt x="260" y="91"/>
                      <a:pt x="260" y="91"/>
                      <a:pt x="260" y="91"/>
                    </a:cubicBezTo>
                    <a:cubicBezTo>
                      <a:pt x="287" y="91"/>
                      <a:pt x="291" y="52"/>
                      <a:pt x="265" y="46"/>
                    </a:cubicBezTo>
                    <a:cubicBezTo>
                      <a:pt x="123" y="15"/>
                      <a:pt x="37" y="0"/>
                      <a:pt x="36" y="0"/>
                    </a:cubicBezTo>
                    <a:cubicBezTo>
                      <a:pt x="34" y="0"/>
                      <a:pt x="33" y="0"/>
                      <a:pt x="31" y="0"/>
                    </a:cubicBezTo>
                    <a:close/>
                    <a:moveTo>
                      <a:pt x="482" y="100"/>
                    </a:moveTo>
                    <a:cubicBezTo>
                      <a:pt x="459" y="100"/>
                      <a:pt x="451" y="139"/>
                      <a:pt x="478" y="145"/>
                    </a:cubicBezTo>
                    <a:cubicBezTo>
                      <a:pt x="552" y="164"/>
                      <a:pt x="627" y="185"/>
                      <a:pt x="700" y="207"/>
                    </a:cubicBezTo>
                    <a:cubicBezTo>
                      <a:pt x="702" y="207"/>
                      <a:pt x="704" y="208"/>
                      <a:pt x="707" y="208"/>
                    </a:cubicBezTo>
                    <a:lnTo>
                      <a:pt x="708" y="208"/>
                    </a:lnTo>
                    <a:cubicBezTo>
                      <a:pt x="733" y="208"/>
                      <a:pt x="739" y="172"/>
                      <a:pt x="713" y="164"/>
                    </a:cubicBezTo>
                    <a:cubicBezTo>
                      <a:pt x="639" y="141"/>
                      <a:pt x="565" y="120"/>
                      <a:pt x="490" y="101"/>
                    </a:cubicBezTo>
                    <a:cubicBezTo>
                      <a:pt x="487" y="100"/>
                      <a:pt x="485" y="100"/>
                      <a:pt x="482" y="100"/>
                    </a:cubicBezTo>
                    <a:close/>
                    <a:moveTo>
                      <a:pt x="925" y="233"/>
                    </a:moveTo>
                    <a:cubicBezTo>
                      <a:pt x="901" y="233"/>
                      <a:pt x="893" y="270"/>
                      <a:pt x="920" y="278"/>
                    </a:cubicBezTo>
                    <a:cubicBezTo>
                      <a:pt x="993" y="302"/>
                      <a:pt x="1066" y="329"/>
                      <a:pt x="1136" y="356"/>
                    </a:cubicBezTo>
                    <a:cubicBezTo>
                      <a:pt x="1139" y="357"/>
                      <a:pt x="1142" y="357"/>
                      <a:pt x="1145" y="358"/>
                    </a:cubicBezTo>
                    <a:cubicBezTo>
                      <a:pt x="1170" y="357"/>
                      <a:pt x="1176" y="323"/>
                      <a:pt x="1153" y="314"/>
                    </a:cubicBezTo>
                    <a:cubicBezTo>
                      <a:pt x="1081" y="287"/>
                      <a:pt x="1009" y="260"/>
                      <a:pt x="935" y="235"/>
                    </a:cubicBezTo>
                    <a:cubicBezTo>
                      <a:pt x="931" y="234"/>
                      <a:pt x="928" y="233"/>
                      <a:pt x="925" y="233"/>
                    </a:cubicBezTo>
                    <a:close/>
                    <a:moveTo>
                      <a:pt x="1357" y="399"/>
                    </a:moveTo>
                    <a:cubicBezTo>
                      <a:pt x="1335" y="399"/>
                      <a:pt x="1324" y="433"/>
                      <a:pt x="1349" y="443"/>
                    </a:cubicBezTo>
                    <a:cubicBezTo>
                      <a:pt x="1420" y="474"/>
                      <a:pt x="1491" y="506"/>
                      <a:pt x="1558" y="538"/>
                    </a:cubicBezTo>
                    <a:cubicBezTo>
                      <a:pt x="1561" y="541"/>
                      <a:pt x="1564" y="541"/>
                      <a:pt x="1568" y="541"/>
                    </a:cubicBezTo>
                    <a:cubicBezTo>
                      <a:pt x="1591" y="541"/>
                      <a:pt x="1599" y="508"/>
                      <a:pt x="1578" y="498"/>
                    </a:cubicBezTo>
                    <a:cubicBezTo>
                      <a:pt x="1510" y="465"/>
                      <a:pt x="1438" y="432"/>
                      <a:pt x="1366" y="401"/>
                    </a:cubicBezTo>
                    <a:cubicBezTo>
                      <a:pt x="1363" y="399"/>
                      <a:pt x="1360" y="399"/>
                      <a:pt x="1357" y="399"/>
                    </a:cubicBezTo>
                    <a:close/>
                    <a:moveTo>
                      <a:pt x="1773" y="601"/>
                    </a:moveTo>
                    <a:cubicBezTo>
                      <a:pt x="1753" y="601"/>
                      <a:pt x="1741" y="632"/>
                      <a:pt x="1763" y="645"/>
                    </a:cubicBezTo>
                    <a:cubicBezTo>
                      <a:pt x="1832" y="682"/>
                      <a:pt x="1898" y="721"/>
                      <a:pt x="1961" y="760"/>
                    </a:cubicBezTo>
                    <a:cubicBezTo>
                      <a:pt x="1965" y="762"/>
                      <a:pt x="1969" y="763"/>
                      <a:pt x="1974" y="763"/>
                    </a:cubicBezTo>
                    <a:cubicBezTo>
                      <a:pt x="1974" y="763"/>
                      <a:pt x="1974" y="763"/>
                      <a:pt x="1975" y="763"/>
                    </a:cubicBezTo>
                    <a:cubicBezTo>
                      <a:pt x="1996" y="763"/>
                      <a:pt x="2005" y="734"/>
                      <a:pt x="1986" y="722"/>
                    </a:cubicBezTo>
                    <a:cubicBezTo>
                      <a:pt x="1921" y="682"/>
                      <a:pt x="1854" y="642"/>
                      <a:pt x="1785" y="604"/>
                    </a:cubicBezTo>
                    <a:cubicBezTo>
                      <a:pt x="1781" y="602"/>
                      <a:pt x="1777" y="601"/>
                      <a:pt x="1773" y="601"/>
                    </a:cubicBezTo>
                    <a:close/>
                    <a:moveTo>
                      <a:pt x="2165" y="844"/>
                    </a:moveTo>
                    <a:cubicBezTo>
                      <a:pt x="2146" y="844"/>
                      <a:pt x="2131" y="873"/>
                      <a:pt x="2154" y="887"/>
                    </a:cubicBezTo>
                    <a:cubicBezTo>
                      <a:pt x="2216" y="932"/>
                      <a:pt x="2278" y="979"/>
                      <a:pt x="2335" y="1027"/>
                    </a:cubicBezTo>
                    <a:cubicBezTo>
                      <a:pt x="2339" y="1029"/>
                      <a:pt x="2344" y="1032"/>
                      <a:pt x="2349" y="1032"/>
                    </a:cubicBezTo>
                    <a:lnTo>
                      <a:pt x="2351" y="1032"/>
                    </a:lnTo>
                    <a:cubicBezTo>
                      <a:pt x="2372" y="1031"/>
                      <a:pt x="2381" y="1005"/>
                      <a:pt x="2364" y="991"/>
                    </a:cubicBezTo>
                    <a:cubicBezTo>
                      <a:pt x="2306" y="943"/>
                      <a:pt x="2244" y="896"/>
                      <a:pt x="2179" y="850"/>
                    </a:cubicBezTo>
                    <a:cubicBezTo>
                      <a:pt x="2175" y="846"/>
                      <a:pt x="2169" y="844"/>
                      <a:pt x="2165" y="844"/>
                    </a:cubicBezTo>
                    <a:close/>
                    <a:moveTo>
                      <a:pt x="2522" y="1140"/>
                    </a:moveTo>
                    <a:cubicBezTo>
                      <a:pt x="2504" y="1140"/>
                      <a:pt x="2489" y="1164"/>
                      <a:pt x="2506" y="1179"/>
                    </a:cubicBezTo>
                    <a:cubicBezTo>
                      <a:pt x="2562" y="1234"/>
                      <a:pt x="2615" y="1290"/>
                      <a:pt x="2664" y="1346"/>
                    </a:cubicBezTo>
                    <a:cubicBezTo>
                      <a:pt x="2668" y="1350"/>
                      <a:pt x="2674" y="1354"/>
                      <a:pt x="2680" y="1354"/>
                    </a:cubicBezTo>
                    <a:cubicBezTo>
                      <a:pt x="2686" y="1354"/>
                      <a:pt x="2692" y="1351"/>
                      <a:pt x="2695" y="1348"/>
                    </a:cubicBezTo>
                    <a:cubicBezTo>
                      <a:pt x="2705" y="1339"/>
                      <a:pt x="2706" y="1326"/>
                      <a:pt x="2697" y="1316"/>
                    </a:cubicBezTo>
                    <a:cubicBezTo>
                      <a:pt x="2648" y="1259"/>
                      <a:pt x="2594" y="1202"/>
                      <a:pt x="2537" y="1147"/>
                    </a:cubicBezTo>
                    <a:cubicBezTo>
                      <a:pt x="2532" y="1142"/>
                      <a:pt x="2527" y="1140"/>
                      <a:pt x="2522" y="114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2067716" y="1814451"/>
                <a:ext cx="219235" cy="25869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85" extrusionOk="0">
                    <a:moveTo>
                      <a:pt x="2074" y="1"/>
                    </a:moveTo>
                    <a:cubicBezTo>
                      <a:pt x="2070" y="1"/>
                      <a:pt x="2066" y="2"/>
                      <a:pt x="2063" y="4"/>
                    </a:cubicBezTo>
                    <a:cubicBezTo>
                      <a:pt x="2059" y="5"/>
                      <a:pt x="1986" y="46"/>
                      <a:pt x="1866" y="128"/>
                    </a:cubicBezTo>
                    <a:cubicBezTo>
                      <a:pt x="1854" y="136"/>
                      <a:pt x="1852" y="149"/>
                      <a:pt x="1859" y="159"/>
                    </a:cubicBezTo>
                    <a:cubicBezTo>
                      <a:pt x="1863" y="166"/>
                      <a:pt x="1870" y="169"/>
                      <a:pt x="1878" y="169"/>
                    </a:cubicBezTo>
                    <a:cubicBezTo>
                      <a:pt x="1882" y="169"/>
                      <a:pt x="1887" y="168"/>
                      <a:pt x="1890" y="166"/>
                    </a:cubicBezTo>
                    <a:cubicBezTo>
                      <a:pt x="2010" y="85"/>
                      <a:pt x="2085" y="43"/>
                      <a:pt x="2085" y="43"/>
                    </a:cubicBezTo>
                    <a:cubicBezTo>
                      <a:pt x="2106" y="30"/>
                      <a:pt x="2094" y="1"/>
                      <a:pt x="2074" y="1"/>
                    </a:cubicBezTo>
                    <a:close/>
                    <a:moveTo>
                      <a:pt x="1689" y="259"/>
                    </a:moveTo>
                    <a:cubicBezTo>
                      <a:pt x="1685" y="259"/>
                      <a:pt x="1680" y="260"/>
                      <a:pt x="1676" y="263"/>
                    </a:cubicBezTo>
                    <a:cubicBezTo>
                      <a:pt x="1614" y="309"/>
                      <a:pt x="1553" y="356"/>
                      <a:pt x="1492" y="405"/>
                    </a:cubicBezTo>
                    <a:cubicBezTo>
                      <a:pt x="1482" y="413"/>
                      <a:pt x="1481" y="428"/>
                      <a:pt x="1489" y="437"/>
                    </a:cubicBezTo>
                    <a:cubicBezTo>
                      <a:pt x="1493" y="442"/>
                      <a:pt x="1500" y="446"/>
                      <a:pt x="1507" y="446"/>
                    </a:cubicBezTo>
                    <a:cubicBezTo>
                      <a:pt x="1512" y="446"/>
                      <a:pt x="1517" y="443"/>
                      <a:pt x="1521" y="440"/>
                    </a:cubicBezTo>
                    <a:cubicBezTo>
                      <a:pt x="1580" y="392"/>
                      <a:pt x="1641" y="345"/>
                      <a:pt x="1702" y="299"/>
                    </a:cubicBezTo>
                    <a:cubicBezTo>
                      <a:pt x="1722" y="284"/>
                      <a:pt x="1708" y="259"/>
                      <a:pt x="1689" y="259"/>
                    </a:cubicBezTo>
                    <a:close/>
                    <a:moveTo>
                      <a:pt x="1329" y="550"/>
                    </a:moveTo>
                    <a:cubicBezTo>
                      <a:pt x="1324" y="550"/>
                      <a:pt x="1319" y="551"/>
                      <a:pt x="1314" y="555"/>
                    </a:cubicBezTo>
                    <a:cubicBezTo>
                      <a:pt x="1256" y="605"/>
                      <a:pt x="1199" y="659"/>
                      <a:pt x="1144" y="712"/>
                    </a:cubicBezTo>
                    <a:cubicBezTo>
                      <a:pt x="1129" y="725"/>
                      <a:pt x="1139" y="751"/>
                      <a:pt x="1160" y="751"/>
                    </a:cubicBezTo>
                    <a:cubicBezTo>
                      <a:pt x="1166" y="751"/>
                      <a:pt x="1171" y="749"/>
                      <a:pt x="1175" y="744"/>
                    </a:cubicBezTo>
                    <a:cubicBezTo>
                      <a:pt x="1229" y="692"/>
                      <a:pt x="1286" y="639"/>
                      <a:pt x="1345" y="589"/>
                    </a:cubicBezTo>
                    <a:cubicBezTo>
                      <a:pt x="1360" y="573"/>
                      <a:pt x="1347" y="550"/>
                      <a:pt x="1329" y="550"/>
                    </a:cubicBezTo>
                    <a:close/>
                    <a:moveTo>
                      <a:pt x="995" y="868"/>
                    </a:moveTo>
                    <a:cubicBezTo>
                      <a:pt x="990" y="868"/>
                      <a:pt x="985" y="870"/>
                      <a:pt x="980" y="875"/>
                    </a:cubicBezTo>
                    <a:cubicBezTo>
                      <a:pt x="925" y="932"/>
                      <a:pt x="873" y="989"/>
                      <a:pt x="823" y="1047"/>
                    </a:cubicBezTo>
                    <a:cubicBezTo>
                      <a:pt x="814" y="1056"/>
                      <a:pt x="816" y="1071"/>
                      <a:pt x="824" y="1079"/>
                    </a:cubicBezTo>
                    <a:cubicBezTo>
                      <a:pt x="829" y="1082"/>
                      <a:pt x="835" y="1084"/>
                      <a:pt x="840" y="1084"/>
                    </a:cubicBezTo>
                    <a:cubicBezTo>
                      <a:pt x="847" y="1084"/>
                      <a:pt x="852" y="1081"/>
                      <a:pt x="857" y="1076"/>
                    </a:cubicBezTo>
                    <a:cubicBezTo>
                      <a:pt x="906" y="1020"/>
                      <a:pt x="959" y="962"/>
                      <a:pt x="1012" y="906"/>
                    </a:cubicBezTo>
                    <a:cubicBezTo>
                      <a:pt x="1028" y="890"/>
                      <a:pt x="1012" y="868"/>
                      <a:pt x="995" y="868"/>
                    </a:cubicBezTo>
                    <a:close/>
                    <a:moveTo>
                      <a:pt x="692" y="1215"/>
                    </a:moveTo>
                    <a:cubicBezTo>
                      <a:pt x="686" y="1215"/>
                      <a:pt x="679" y="1218"/>
                      <a:pt x="675" y="1225"/>
                    </a:cubicBezTo>
                    <a:cubicBezTo>
                      <a:pt x="625" y="1287"/>
                      <a:pt x="578" y="1349"/>
                      <a:pt x="535" y="1411"/>
                    </a:cubicBezTo>
                    <a:cubicBezTo>
                      <a:pt x="527" y="1421"/>
                      <a:pt x="530" y="1435"/>
                      <a:pt x="540" y="1442"/>
                    </a:cubicBezTo>
                    <a:cubicBezTo>
                      <a:pt x="544" y="1445"/>
                      <a:pt x="548" y="1446"/>
                      <a:pt x="553" y="1446"/>
                    </a:cubicBezTo>
                    <a:cubicBezTo>
                      <a:pt x="561" y="1446"/>
                      <a:pt x="567" y="1443"/>
                      <a:pt x="572" y="1436"/>
                    </a:cubicBezTo>
                    <a:cubicBezTo>
                      <a:pt x="615" y="1375"/>
                      <a:pt x="662" y="1313"/>
                      <a:pt x="710" y="1253"/>
                    </a:cubicBezTo>
                    <a:cubicBezTo>
                      <a:pt x="726" y="1236"/>
                      <a:pt x="709" y="1215"/>
                      <a:pt x="692" y="1215"/>
                    </a:cubicBezTo>
                    <a:close/>
                    <a:moveTo>
                      <a:pt x="423" y="1592"/>
                    </a:moveTo>
                    <a:cubicBezTo>
                      <a:pt x="417" y="1592"/>
                      <a:pt x="410" y="1595"/>
                      <a:pt x="405" y="1603"/>
                    </a:cubicBezTo>
                    <a:cubicBezTo>
                      <a:pt x="364" y="1669"/>
                      <a:pt x="323" y="1736"/>
                      <a:pt x="287" y="1803"/>
                    </a:cubicBezTo>
                    <a:cubicBezTo>
                      <a:pt x="281" y="1814"/>
                      <a:pt x="284" y="1828"/>
                      <a:pt x="295" y="1833"/>
                    </a:cubicBezTo>
                    <a:cubicBezTo>
                      <a:pt x="299" y="1836"/>
                      <a:pt x="302" y="1837"/>
                      <a:pt x="307" y="1837"/>
                    </a:cubicBezTo>
                    <a:lnTo>
                      <a:pt x="307" y="1838"/>
                    </a:lnTo>
                    <a:cubicBezTo>
                      <a:pt x="314" y="1837"/>
                      <a:pt x="322" y="1832"/>
                      <a:pt x="326" y="1826"/>
                    </a:cubicBezTo>
                    <a:cubicBezTo>
                      <a:pt x="363" y="1759"/>
                      <a:pt x="403" y="1693"/>
                      <a:pt x="443" y="1628"/>
                    </a:cubicBezTo>
                    <a:cubicBezTo>
                      <a:pt x="455" y="1610"/>
                      <a:pt x="439" y="1592"/>
                      <a:pt x="423" y="1592"/>
                    </a:cubicBezTo>
                    <a:close/>
                    <a:moveTo>
                      <a:pt x="201" y="1995"/>
                    </a:moveTo>
                    <a:cubicBezTo>
                      <a:pt x="193" y="1995"/>
                      <a:pt x="185" y="2000"/>
                      <a:pt x="180" y="2010"/>
                    </a:cubicBezTo>
                    <a:cubicBezTo>
                      <a:pt x="147" y="2079"/>
                      <a:pt x="115" y="2151"/>
                      <a:pt x="87" y="2223"/>
                    </a:cubicBezTo>
                    <a:cubicBezTo>
                      <a:pt x="83" y="2234"/>
                      <a:pt x="89" y="2247"/>
                      <a:pt x="100" y="2252"/>
                    </a:cubicBezTo>
                    <a:cubicBezTo>
                      <a:pt x="102" y="2253"/>
                      <a:pt x="105" y="2254"/>
                      <a:pt x="109" y="2254"/>
                    </a:cubicBezTo>
                    <a:cubicBezTo>
                      <a:pt x="118" y="2254"/>
                      <a:pt x="125" y="2247"/>
                      <a:pt x="129" y="2238"/>
                    </a:cubicBezTo>
                    <a:cubicBezTo>
                      <a:pt x="157" y="2169"/>
                      <a:pt x="188" y="2098"/>
                      <a:pt x="222" y="2029"/>
                    </a:cubicBezTo>
                    <a:cubicBezTo>
                      <a:pt x="231" y="2011"/>
                      <a:pt x="216" y="1995"/>
                      <a:pt x="201" y="1995"/>
                    </a:cubicBezTo>
                    <a:close/>
                    <a:moveTo>
                      <a:pt x="29" y="2425"/>
                    </a:moveTo>
                    <a:cubicBezTo>
                      <a:pt x="20" y="2425"/>
                      <a:pt x="12" y="2430"/>
                      <a:pt x="8" y="2442"/>
                    </a:cubicBezTo>
                    <a:lnTo>
                      <a:pt x="4" y="2455"/>
                    </a:lnTo>
                    <a:cubicBezTo>
                      <a:pt x="0" y="2468"/>
                      <a:pt x="7" y="2480"/>
                      <a:pt x="19" y="2483"/>
                    </a:cubicBezTo>
                    <a:cubicBezTo>
                      <a:pt x="21" y="2484"/>
                      <a:pt x="24" y="2484"/>
                      <a:pt x="26" y="2484"/>
                    </a:cubicBezTo>
                    <a:cubicBezTo>
                      <a:pt x="35" y="2484"/>
                      <a:pt x="44" y="2479"/>
                      <a:pt x="47" y="2470"/>
                    </a:cubicBezTo>
                    <a:lnTo>
                      <a:pt x="52" y="2455"/>
                    </a:lnTo>
                    <a:cubicBezTo>
                      <a:pt x="58" y="2437"/>
                      <a:pt x="43" y="2425"/>
                      <a:pt x="29" y="2425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1793826" y="1677034"/>
                <a:ext cx="15719" cy="31834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058" extrusionOk="0">
                    <a:moveTo>
                      <a:pt x="126" y="1"/>
                    </a:moveTo>
                    <a:cubicBezTo>
                      <a:pt x="115" y="1"/>
                      <a:pt x="105" y="9"/>
                      <a:pt x="104" y="22"/>
                    </a:cubicBezTo>
                    <a:cubicBezTo>
                      <a:pt x="104" y="34"/>
                      <a:pt x="1" y="1291"/>
                      <a:pt x="76" y="3035"/>
                    </a:cubicBezTo>
                    <a:cubicBezTo>
                      <a:pt x="76" y="3047"/>
                      <a:pt x="87" y="3057"/>
                      <a:pt x="99" y="3057"/>
                    </a:cubicBezTo>
                    <a:cubicBezTo>
                      <a:pt x="113" y="3056"/>
                      <a:pt x="123" y="3046"/>
                      <a:pt x="122" y="3033"/>
                    </a:cubicBezTo>
                    <a:cubicBezTo>
                      <a:pt x="46" y="1292"/>
                      <a:pt x="148" y="38"/>
                      <a:pt x="150" y="25"/>
                    </a:cubicBezTo>
                    <a:cubicBezTo>
                      <a:pt x="151" y="13"/>
                      <a:pt x="142" y="2"/>
                      <a:pt x="128" y="1"/>
                    </a:cubicBezTo>
                    <a:cubicBezTo>
                      <a:pt x="128" y="1"/>
                      <a:pt x="127" y="1"/>
                      <a:pt x="126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2027013" y="1631333"/>
                <a:ext cx="125961" cy="286594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753" extrusionOk="0">
                    <a:moveTo>
                      <a:pt x="32" y="1"/>
                    </a:moveTo>
                    <a:cubicBezTo>
                      <a:pt x="16" y="1"/>
                      <a:pt x="0" y="18"/>
                      <a:pt x="11" y="36"/>
                    </a:cubicBezTo>
                    <a:cubicBezTo>
                      <a:pt x="15" y="44"/>
                      <a:pt x="475" y="848"/>
                      <a:pt x="1162" y="2738"/>
                    </a:cubicBezTo>
                    <a:cubicBezTo>
                      <a:pt x="1165" y="2747"/>
                      <a:pt x="1174" y="2753"/>
                      <a:pt x="1183" y="2753"/>
                    </a:cubicBezTo>
                    <a:cubicBezTo>
                      <a:pt x="1186" y="2753"/>
                      <a:pt x="1189" y="2753"/>
                      <a:pt x="1191" y="2751"/>
                    </a:cubicBezTo>
                    <a:cubicBezTo>
                      <a:pt x="1203" y="2747"/>
                      <a:pt x="1210" y="2734"/>
                      <a:pt x="1205" y="2722"/>
                    </a:cubicBezTo>
                    <a:cubicBezTo>
                      <a:pt x="516" y="827"/>
                      <a:pt x="56" y="20"/>
                      <a:pt x="51" y="12"/>
                    </a:cubicBezTo>
                    <a:cubicBezTo>
                      <a:pt x="46" y="4"/>
                      <a:pt x="39" y="1"/>
                      <a:pt x="3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2067924" y="1522753"/>
                <a:ext cx="102747" cy="4351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8" extrusionOk="0">
                    <a:moveTo>
                      <a:pt x="953" y="0"/>
                    </a:moveTo>
                    <a:cubicBezTo>
                      <a:pt x="950" y="0"/>
                      <a:pt x="946" y="1"/>
                      <a:pt x="942" y="3"/>
                    </a:cubicBezTo>
                    <a:cubicBezTo>
                      <a:pt x="645" y="146"/>
                      <a:pt x="339" y="269"/>
                      <a:pt x="25" y="372"/>
                    </a:cubicBezTo>
                    <a:cubicBezTo>
                      <a:pt x="0" y="381"/>
                      <a:pt x="6" y="418"/>
                      <a:pt x="33" y="418"/>
                    </a:cubicBezTo>
                    <a:cubicBezTo>
                      <a:pt x="35" y="418"/>
                      <a:pt x="37" y="417"/>
                      <a:pt x="40" y="417"/>
                    </a:cubicBezTo>
                    <a:cubicBezTo>
                      <a:pt x="355" y="313"/>
                      <a:pt x="664" y="189"/>
                      <a:pt x="962" y="46"/>
                    </a:cubicBezTo>
                    <a:cubicBezTo>
                      <a:pt x="986" y="33"/>
                      <a:pt x="975" y="0"/>
                      <a:pt x="953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1655788" y="1571681"/>
                <a:ext cx="385899" cy="54342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522" extrusionOk="0">
                    <a:moveTo>
                      <a:pt x="3674" y="1"/>
                    </a:moveTo>
                    <a:cubicBezTo>
                      <a:pt x="3672" y="1"/>
                      <a:pt x="3669" y="1"/>
                      <a:pt x="3666" y="2"/>
                    </a:cubicBezTo>
                    <a:cubicBezTo>
                      <a:pt x="2161" y="441"/>
                      <a:pt x="632" y="476"/>
                      <a:pt x="167" y="476"/>
                    </a:cubicBezTo>
                    <a:cubicBezTo>
                      <a:pt x="78" y="476"/>
                      <a:pt x="28" y="475"/>
                      <a:pt x="25" y="475"/>
                    </a:cubicBezTo>
                    <a:cubicBezTo>
                      <a:pt x="24" y="475"/>
                      <a:pt x="24" y="475"/>
                      <a:pt x="23" y="475"/>
                    </a:cubicBezTo>
                    <a:cubicBezTo>
                      <a:pt x="11" y="475"/>
                      <a:pt x="1" y="484"/>
                      <a:pt x="0" y="497"/>
                    </a:cubicBezTo>
                    <a:cubicBezTo>
                      <a:pt x="0" y="509"/>
                      <a:pt x="10" y="521"/>
                      <a:pt x="23" y="521"/>
                    </a:cubicBezTo>
                    <a:cubicBezTo>
                      <a:pt x="26" y="521"/>
                      <a:pt x="78" y="522"/>
                      <a:pt x="170" y="522"/>
                    </a:cubicBezTo>
                    <a:cubicBezTo>
                      <a:pt x="643" y="522"/>
                      <a:pt x="2173" y="485"/>
                      <a:pt x="3680" y="46"/>
                    </a:cubicBezTo>
                    <a:cubicBezTo>
                      <a:pt x="3706" y="38"/>
                      <a:pt x="3699" y="1"/>
                      <a:pt x="367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32" name="Google Shape;432;p32"/>
            <p:cNvSpPr/>
            <p:nvPr/>
          </p:nvSpPr>
          <p:spPr>
            <a:xfrm>
              <a:off x="1637050" y="1699873"/>
              <a:ext cx="38225" cy="219024"/>
            </a:xfrm>
            <a:custGeom>
              <a:avLst/>
              <a:gdLst/>
              <a:ahLst/>
              <a:cxnLst/>
              <a:rect l="l" t="t" r="r" b="b"/>
              <a:pathLst>
                <a:path w="422" h="1135" extrusionOk="0">
                  <a:moveTo>
                    <a:pt x="76" y="0"/>
                  </a:moveTo>
                  <a:cubicBezTo>
                    <a:pt x="50" y="0"/>
                    <a:pt x="25" y="36"/>
                    <a:pt x="47" y="64"/>
                  </a:cubicBezTo>
                  <a:cubicBezTo>
                    <a:pt x="51" y="68"/>
                    <a:pt x="55" y="73"/>
                    <a:pt x="59" y="77"/>
                  </a:cubicBezTo>
                  <a:cubicBezTo>
                    <a:pt x="51" y="201"/>
                    <a:pt x="33" y="324"/>
                    <a:pt x="25" y="448"/>
                  </a:cubicBezTo>
                  <a:cubicBezTo>
                    <a:pt x="14" y="611"/>
                    <a:pt x="1" y="784"/>
                    <a:pt x="39" y="944"/>
                  </a:cubicBezTo>
                  <a:cubicBezTo>
                    <a:pt x="50" y="993"/>
                    <a:pt x="69" y="1046"/>
                    <a:pt x="108" y="1079"/>
                  </a:cubicBezTo>
                  <a:cubicBezTo>
                    <a:pt x="144" y="1110"/>
                    <a:pt x="196" y="1135"/>
                    <a:pt x="246" y="1135"/>
                  </a:cubicBezTo>
                  <a:cubicBezTo>
                    <a:pt x="267" y="1135"/>
                    <a:pt x="288" y="1130"/>
                    <a:pt x="307" y="1119"/>
                  </a:cubicBezTo>
                  <a:cubicBezTo>
                    <a:pt x="365" y="1087"/>
                    <a:pt x="390" y="1017"/>
                    <a:pt x="402" y="956"/>
                  </a:cubicBezTo>
                  <a:cubicBezTo>
                    <a:pt x="417" y="875"/>
                    <a:pt x="421" y="792"/>
                    <a:pt x="413" y="710"/>
                  </a:cubicBezTo>
                  <a:cubicBezTo>
                    <a:pt x="392" y="442"/>
                    <a:pt x="267" y="218"/>
                    <a:pt x="100" y="12"/>
                  </a:cubicBezTo>
                  <a:cubicBezTo>
                    <a:pt x="93" y="4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FFFFFF">
                <a:alpha val="2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 rot="-509420">
              <a:off x="2212749" y="1617700"/>
              <a:ext cx="27125" cy="141926"/>
            </a:xfrm>
            <a:custGeom>
              <a:avLst/>
              <a:gdLst/>
              <a:ahLst/>
              <a:cxnLst/>
              <a:rect l="l" t="t" r="r" b="b"/>
              <a:pathLst>
                <a:path w="422" h="1135" extrusionOk="0">
                  <a:moveTo>
                    <a:pt x="76" y="0"/>
                  </a:moveTo>
                  <a:cubicBezTo>
                    <a:pt x="50" y="0"/>
                    <a:pt x="25" y="36"/>
                    <a:pt x="47" y="64"/>
                  </a:cubicBezTo>
                  <a:cubicBezTo>
                    <a:pt x="51" y="68"/>
                    <a:pt x="55" y="73"/>
                    <a:pt x="59" y="77"/>
                  </a:cubicBezTo>
                  <a:cubicBezTo>
                    <a:pt x="51" y="201"/>
                    <a:pt x="33" y="324"/>
                    <a:pt x="25" y="448"/>
                  </a:cubicBezTo>
                  <a:cubicBezTo>
                    <a:pt x="14" y="611"/>
                    <a:pt x="1" y="784"/>
                    <a:pt x="39" y="944"/>
                  </a:cubicBezTo>
                  <a:cubicBezTo>
                    <a:pt x="50" y="993"/>
                    <a:pt x="69" y="1046"/>
                    <a:pt x="108" y="1079"/>
                  </a:cubicBezTo>
                  <a:cubicBezTo>
                    <a:pt x="144" y="1110"/>
                    <a:pt x="196" y="1135"/>
                    <a:pt x="246" y="1135"/>
                  </a:cubicBezTo>
                  <a:cubicBezTo>
                    <a:pt x="267" y="1135"/>
                    <a:pt x="288" y="1130"/>
                    <a:pt x="307" y="1119"/>
                  </a:cubicBezTo>
                  <a:cubicBezTo>
                    <a:pt x="365" y="1087"/>
                    <a:pt x="390" y="1017"/>
                    <a:pt x="402" y="956"/>
                  </a:cubicBezTo>
                  <a:cubicBezTo>
                    <a:pt x="417" y="875"/>
                    <a:pt x="421" y="792"/>
                    <a:pt x="413" y="710"/>
                  </a:cubicBezTo>
                  <a:cubicBezTo>
                    <a:pt x="392" y="442"/>
                    <a:pt x="267" y="218"/>
                    <a:pt x="100" y="12"/>
                  </a:cubicBezTo>
                  <a:cubicBezTo>
                    <a:pt x="93" y="4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FFFFFF">
                <a:alpha val="2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4" name="Google Shape;434;p32"/>
          <p:cNvGrpSpPr/>
          <p:nvPr/>
        </p:nvGrpSpPr>
        <p:grpSpPr>
          <a:xfrm>
            <a:off x="3165126" y="3012480"/>
            <a:ext cx="385498" cy="746268"/>
            <a:chOff x="3329926" y="2753630"/>
            <a:chExt cx="385498" cy="746268"/>
          </a:xfrm>
        </p:grpSpPr>
        <p:grpSp>
          <p:nvGrpSpPr>
            <p:cNvPr id="435" name="Google Shape;435;p32"/>
            <p:cNvGrpSpPr/>
            <p:nvPr/>
          </p:nvGrpSpPr>
          <p:grpSpPr>
            <a:xfrm>
              <a:off x="3329926" y="2905619"/>
              <a:ext cx="313670" cy="594279"/>
              <a:chOff x="2414600" y="4803825"/>
              <a:chExt cx="86575" cy="164025"/>
            </a:xfrm>
          </p:grpSpPr>
          <p:sp>
            <p:nvSpPr>
              <p:cNvPr id="436" name="Google Shape;436;p32"/>
              <p:cNvSpPr/>
              <p:nvPr/>
            </p:nvSpPr>
            <p:spPr>
              <a:xfrm>
                <a:off x="2414600" y="4803825"/>
                <a:ext cx="86575" cy="164025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6561" extrusionOk="0">
                    <a:moveTo>
                      <a:pt x="892" y="1"/>
                    </a:moveTo>
                    <a:cubicBezTo>
                      <a:pt x="866" y="1"/>
                      <a:pt x="840" y="16"/>
                      <a:pt x="830" y="44"/>
                    </a:cubicBezTo>
                    <a:cubicBezTo>
                      <a:pt x="801" y="118"/>
                      <a:pt x="769" y="189"/>
                      <a:pt x="732" y="260"/>
                    </a:cubicBezTo>
                    <a:cubicBezTo>
                      <a:pt x="638" y="456"/>
                      <a:pt x="556" y="659"/>
                      <a:pt x="485" y="866"/>
                    </a:cubicBezTo>
                    <a:cubicBezTo>
                      <a:pt x="413" y="1074"/>
                      <a:pt x="359" y="1287"/>
                      <a:pt x="282" y="1494"/>
                    </a:cubicBezTo>
                    <a:cubicBezTo>
                      <a:pt x="246" y="1591"/>
                      <a:pt x="196" y="1681"/>
                      <a:pt x="171" y="1783"/>
                    </a:cubicBezTo>
                    <a:cubicBezTo>
                      <a:pt x="148" y="1879"/>
                      <a:pt x="134" y="1977"/>
                      <a:pt x="111" y="2074"/>
                    </a:cubicBezTo>
                    <a:cubicBezTo>
                      <a:pt x="108" y="2084"/>
                      <a:pt x="104" y="2093"/>
                      <a:pt x="100" y="2102"/>
                    </a:cubicBezTo>
                    <a:cubicBezTo>
                      <a:pt x="83" y="2209"/>
                      <a:pt x="70" y="2317"/>
                      <a:pt x="58" y="2425"/>
                    </a:cubicBezTo>
                    <a:cubicBezTo>
                      <a:pt x="8" y="2918"/>
                      <a:pt x="0" y="3414"/>
                      <a:pt x="35" y="3907"/>
                    </a:cubicBezTo>
                    <a:cubicBezTo>
                      <a:pt x="66" y="4341"/>
                      <a:pt x="131" y="4778"/>
                      <a:pt x="263" y="5193"/>
                    </a:cubicBezTo>
                    <a:cubicBezTo>
                      <a:pt x="388" y="5584"/>
                      <a:pt x="594" y="5923"/>
                      <a:pt x="930" y="6171"/>
                    </a:cubicBezTo>
                    <a:cubicBezTo>
                      <a:pt x="1245" y="6404"/>
                      <a:pt x="1647" y="6560"/>
                      <a:pt x="2045" y="6560"/>
                    </a:cubicBezTo>
                    <a:cubicBezTo>
                      <a:pt x="2145" y="6560"/>
                      <a:pt x="2245" y="6550"/>
                      <a:pt x="2343" y="6529"/>
                    </a:cubicBezTo>
                    <a:cubicBezTo>
                      <a:pt x="2879" y="6414"/>
                      <a:pt x="3241" y="5978"/>
                      <a:pt x="3348" y="5452"/>
                    </a:cubicBezTo>
                    <a:cubicBezTo>
                      <a:pt x="3463" y="4886"/>
                      <a:pt x="3302" y="4289"/>
                      <a:pt x="3103" y="3761"/>
                    </a:cubicBezTo>
                    <a:cubicBezTo>
                      <a:pt x="2890" y="3198"/>
                      <a:pt x="2621" y="2659"/>
                      <a:pt x="2299" y="2151"/>
                    </a:cubicBezTo>
                    <a:cubicBezTo>
                      <a:pt x="1925" y="1561"/>
                      <a:pt x="1490" y="1011"/>
                      <a:pt x="1145" y="403"/>
                    </a:cubicBezTo>
                    <a:cubicBezTo>
                      <a:pt x="1095" y="314"/>
                      <a:pt x="1050" y="221"/>
                      <a:pt x="1003" y="129"/>
                    </a:cubicBezTo>
                    <a:cubicBezTo>
                      <a:pt x="989" y="94"/>
                      <a:pt x="970" y="61"/>
                      <a:pt x="948" y="30"/>
                    </a:cubicBezTo>
                    <a:cubicBezTo>
                      <a:pt x="934" y="10"/>
                      <a:pt x="913" y="1"/>
                      <a:pt x="892" y="1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2460625" y="4889150"/>
                <a:ext cx="209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802" extrusionOk="0">
                    <a:moveTo>
                      <a:pt x="73" y="0"/>
                    </a:moveTo>
                    <a:cubicBezTo>
                      <a:pt x="61" y="0"/>
                      <a:pt x="48" y="6"/>
                      <a:pt x="41" y="18"/>
                    </a:cubicBezTo>
                    <a:cubicBezTo>
                      <a:pt x="14" y="66"/>
                      <a:pt x="16" y="135"/>
                      <a:pt x="12" y="188"/>
                    </a:cubicBezTo>
                    <a:cubicBezTo>
                      <a:pt x="6" y="315"/>
                      <a:pt x="1" y="441"/>
                      <a:pt x="1" y="569"/>
                    </a:cubicBezTo>
                    <a:cubicBezTo>
                      <a:pt x="0" y="871"/>
                      <a:pt x="7" y="1185"/>
                      <a:pt x="91" y="1477"/>
                    </a:cubicBezTo>
                    <a:cubicBezTo>
                      <a:pt x="138" y="1640"/>
                      <a:pt x="235" y="1801"/>
                      <a:pt x="393" y="1801"/>
                    </a:cubicBezTo>
                    <a:cubicBezTo>
                      <a:pt x="430" y="1801"/>
                      <a:pt x="471" y="1792"/>
                      <a:pt x="516" y="1772"/>
                    </a:cubicBezTo>
                    <a:cubicBezTo>
                      <a:pt x="836" y="1627"/>
                      <a:pt x="730" y="1243"/>
                      <a:pt x="623" y="987"/>
                    </a:cubicBezTo>
                    <a:cubicBezTo>
                      <a:pt x="543" y="795"/>
                      <a:pt x="436" y="615"/>
                      <a:pt x="327" y="438"/>
                    </a:cubicBezTo>
                    <a:cubicBezTo>
                      <a:pt x="286" y="374"/>
                      <a:pt x="245" y="311"/>
                      <a:pt x="204" y="249"/>
                    </a:cubicBezTo>
                    <a:cubicBezTo>
                      <a:pt x="189" y="225"/>
                      <a:pt x="170" y="204"/>
                      <a:pt x="148" y="187"/>
                    </a:cubicBezTo>
                    <a:cubicBezTo>
                      <a:pt x="134" y="175"/>
                      <a:pt x="128" y="167"/>
                      <a:pt x="128" y="167"/>
                    </a:cubicBezTo>
                    <a:lnTo>
                      <a:pt x="128" y="167"/>
                    </a:lnTo>
                    <a:cubicBezTo>
                      <a:pt x="128" y="167"/>
                      <a:pt x="129" y="169"/>
                      <a:pt x="130" y="174"/>
                    </a:cubicBezTo>
                    <a:lnTo>
                      <a:pt x="130" y="174"/>
                    </a:lnTo>
                    <a:cubicBezTo>
                      <a:pt x="126" y="164"/>
                      <a:pt x="117" y="157"/>
                      <a:pt x="106" y="154"/>
                    </a:cubicBezTo>
                    <a:cubicBezTo>
                      <a:pt x="107" y="130"/>
                      <a:pt x="107" y="108"/>
                      <a:pt x="107" y="84"/>
                    </a:cubicBezTo>
                    <a:cubicBezTo>
                      <a:pt x="106" y="68"/>
                      <a:pt x="105" y="52"/>
                      <a:pt x="103" y="36"/>
                    </a:cubicBezTo>
                    <a:cubicBezTo>
                      <a:pt x="107" y="13"/>
                      <a:pt x="90" y="0"/>
                      <a:pt x="73" y="0"/>
                    </a:cubicBezTo>
                    <a:close/>
                  </a:path>
                </a:pathLst>
              </a:custGeom>
              <a:solidFill>
                <a:srgbClr val="FFFFFF">
                  <a:alpha val="28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38" name="Google Shape;438;p32"/>
            <p:cNvGrpSpPr/>
            <p:nvPr/>
          </p:nvGrpSpPr>
          <p:grpSpPr>
            <a:xfrm>
              <a:off x="3560899" y="2753630"/>
              <a:ext cx="154525" cy="298453"/>
              <a:chOff x="2478350" y="4761875"/>
              <a:chExt cx="42650" cy="82375"/>
            </a:xfrm>
          </p:grpSpPr>
          <p:sp>
            <p:nvSpPr>
              <p:cNvPr id="439" name="Google Shape;439;p32"/>
              <p:cNvSpPr/>
              <p:nvPr/>
            </p:nvSpPr>
            <p:spPr>
              <a:xfrm>
                <a:off x="2478350" y="4761875"/>
                <a:ext cx="42650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3295" extrusionOk="0">
                    <a:moveTo>
                      <a:pt x="324" y="1"/>
                    </a:moveTo>
                    <a:cubicBezTo>
                      <a:pt x="306" y="1"/>
                      <a:pt x="287" y="12"/>
                      <a:pt x="283" y="32"/>
                    </a:cubicBezTo>
                    <a:cubicBezTo>
                      <a:pt x="279" y="53"/>
                      <a:pt x="275" y="74"/>
                      <a:pt x="272" y="95"/>
                    </a:cubicBezTo>
                    <a:cubicBezTo>
                      <a:pt x="269" y="115"/>
                      <a:pt x="266" y="136"/>
                      <a:pt x="263" y="157"/>
                    </a:cubicBezTo>
                    <a:cubicBezTo>
                      <a:pt x="260" y="177"/>
                      <a:pt x="244" y="196"/>
                      <a:pt x="241" y="218"/>
                    </a:cubicBezTo>
                    <a:cubicBezTo>
                      <a:pt x="237" y="239"/>
                      <a:pt x="245" y="261"/>
                      <a:pt x="241" y="281"/>
                    </a:cubicBezTo>
                    <a:cubicBezTo>
                      <a:pt x="237" y="303"/>
                      <a:pt x="224" y="322"/>
                      <a:pt x="220" y="343"/>
                    </a:cubicBezTo>
                    <a:cubicBezTo>
                      <a:pt x="217" y="363"/>
                      <a:pt x="213" y="384"/>
                      <a:pt x="209" y="404"/>
                    </a:cubicBezTo>
                    <a:cubicBezTo>
                      <a:pt x="207" y="426"/>
                      <a:pt x="213" y="448"/>
                      <a:pt x="209" y="469"/>
                    </a:cubicBezTo>
                    <a:cubicBezTo>
                      <a:pt x="206" y="489"/>
                      <a:pt x="198" y="509"/>
                      <a:pt x="195" y="531"/>
                    </a:cubicBezTo>
                    <a:cubicBezTo>
                      <a:pt x="191" y="551"/>
                      <a:pt x="195" y="572"/>
                      <a:pt x="193" y="594"/>
                    </a:cubicBezTo>
                    <a:cubicBezTo>
                      <a:pt x="189" y="616"/>
                      <a:pt x="178" y="636"/>
                      <a:pt x="175" y="657"/>
                    </a:cubicBezTo>
                    <a:cubicBezTo>
                      <a:pt x="171" y="678"/>
                      <a:pt x="165" y="700"/>
                      <a:pt x="161" y="721"/>
                    </a:cubicBezTo>
                    <a:cubicBezTo>
                      <a:pt x="157" y="743"/>
                      <a:pt x="159" y="764"/>
                      <a:pt x="155" y="786"/>
                    </a:cubicBezTo>
                    <a:cubicBezTo>
                      <a:pt x="151" y="807"/>
                      <a:pt x="155" y="830"/>
                      <a:pt x="150" y="852"/>
                    </a:cubicBezTo>
                    <a:cubicBezTo>
                      <a:pt x="146" y="873"/>
                      <a:pt x="138" y="893"/>
                      <a:pt x="133" y="914"/>
                    </a:cubicBezTo>
                    <a:cubicBezTo>
                      <a:pt x="129" y="936"/>
                      <a:pt x="120" y="957"/>
                      <a:pt x="114" y="977"/>
                    </a:cubicBezTo>
                    <a:cubicBezTo>
                      <a:pt x="110" y="998"/>
                      <a:pt x="118" y="1023"/>
                      <a:pt x="113" y="1044"/>
                    </a:cubicBezTo>
                    <a:cubicBezTo>
                      <a:pt x="109" y="1065"/>
                      <a:pt x="96" y="1084"/>
                      <a:pt x="92" y="1106"/>
                    </a:cubicBezTo>
                    <a:cubicBezTo>
                      <a:pt x="86" y="1127"/>
                      <a:pt x="84" y="1148"/>
                      <a:pt x="80" y="1169"/>
                    </a:cubicBezTo>
                    <a:cubicBezTo>
                      <a:pt x="75" y="1191"/>
                      <a:pt x="67" y="1210"/>
                      <a:pt x="63" y="1230"/>
                    </a:cubicBezTo>
                    <a:cubicBezTo>
                      <a:pt x="58" y="1251"/>
                      <a:pt x="61" y="1272"/>
                      <a:pt x="57" y="1292"/>
                    </a:cubicBezTo>
                    <a:cubicBezTo>
                      <a:pt x="54" y="1314"/>
                      <a:pt x="50" y="1334"/>
                      <a:pt x="47" y="1355"/>
                    </a:cubicBezTo>
                    <a:cubicBezTo>
                      <a:pt x="44" y="1375"/>
                      <a:pt x="35" y="1395"/>
                      <a:pt x="33" y="1415"/>
                    </a:cubicBezTo>
                    <a:cubicBezTo>
                      <a:pt x="29" y="1437"/>
                      <a:pt x="25" y="1457"/>
                      <a:pt x="23" y="1477"/>
                    </a:cubicBezTo>
                    <a:cubicBezTo>
                      <a:pt x="20" y="1498"/>
                      <a:pt x="27" y="1519"/>
                      <a:pt x="25" y="1541"/>
                    </a:cubicBezTo>
                    <a:cubicBezTo>
                      <a:pt x="23" y="1562"/>
                      <a:pt x="16" y="1582"/>
                      <a:pt x="15" y="1602"/>
                    </a:cubicBezTo>
                    <a:cubicBezTo>
                      <a:pt x="12" y="1623"/>
                      <a:pt x="19" y="1645"/>
                      <a:pt x="18" y="1665"/>
                    </a:cubicBezTo>
                    <a:cubicBezTo>
                      <a:pt x="17" y="1686"/>
                      <a:pt x="12" y="1707"/>
                      <a:pt x="11" y="1727"/>
                    </a:cubicBezTo>
                    <a:cubicBezTo>
                      <a:pt x="10" y="1748"/>
                      <a:pt x="1" y="1769"/>
                      <a:pt x="1" y="1790"/>
                    </a:cubicBezTo>
                    <a:cubicBezTo>
                      <a:pt x="0" y="1810"/>
                      <a:pt x="10" y="1831"/>
                      <a:pt x="10" y="1853"/>
                    </a:cubicBezTo>
                    <a:cubicBezTo>
                      <a:pt x="10" y="1873"/>
                      <a:pt x="6" y="1894"/>
                      <a:pt x="6" y="1915"/>
                    </a:cubicBezTo>
                    <a:cubicBezTo>
                      <a:pt x="6" y="1935"/>
                      <a:pt x="7" y="1957"/>
                      <a:pt x="8" y="1977"/>
                    </a:cubicBezTo>
                    <a:cubicBezTo>
                      <a:pt x="8" y="1998"/>
                      <a:pt x="11" y="2019"/>
                      <a:pt x="11" y="2039"/>
                    </a:cubicBezTo>
                    <a:cubicBezTo>
                      <a:pt x="12" y="2061"/>
                      <a:pt x="6" y="2082"/>
                      <a:pt x="7" y="2103"/>
                    </a:cubicBezTo>
                    <a:cubicBezTo>
                      <a:pt x="9" y="2123"/>
                      <a:pt x="19" y="2143"/>
                      <a:pt x="20" y="2165"/>
                    </a:cubicBezTo>
                    <a:cubicBezTo>
                      <a:pt x="23" y="2185"/>
                      <a:pt x="26" y="2206"/>
                      <a:pt x="28" y="2226"/>
                    </a:cubicBezTo>
                    <a:cubicBezTo>
                      <a:pt x="30" y="2246"/>
                      <a:pt x="25" y="2270"/>
                      <a:pt x="27" y="2291"/>
                    </a:cubicBezTo>
                    <a:cubicBezTo>
                      <a:pt x="30" y="2313"/>
                      <a:pt x="36" y="2334"/>
                      <a:pt x="38" y="2355"/>
                    </a:cubicBezTo>
                    <a:cubicBezTo>
                      <a:pt x="42" y="2377"/>
                      <a:pt x="50" y="2397"/>
                      <a:pt x="54" y="2419"/>
                    </a:cubicBezTo>
                    <a:cubicBezTo>
                      <a:pt x="58" y="2440"/>
                      <a:pt x="49" y="2463"/>
                      <a:pt x="54" y="2485"/>
                    </a:cubicBezTo>
                    <a:cubicBezTo>
                      <a:pt x="58" y="2506"/>
                      <a:pt x="65" y="2526"/>
                      <a:pt x="71" y="2547"/>
                    </a:cubicBezTo>
                    <a:cubicBezTo>
                      <a:pt x="75" y="2568"/>
                      <a:pt x="89" y="2587"/>
                      <a:pt x="95" y="2609"/>
                    </a:cubicBezTo>
                    <a:cubicBezTo>
                      <a:pt x="101" y="2629"/>
                      <a:pt x="99" y="2652"/>
                      <a:pt x="105" y="2674"/>
                    </a:cubicBezTo>
                    <a:cubicBezTo>
                      <a:pt x="112" y="2694"/>
                      <a:pt x="124" y="2713"/>
                      <a:pt x="133" y="2733"/>
                    </a:cubicBezTo>
                    <a:cubicBezTo>
                      <a:pt x="141" y="2753"/>
                      <a:pt x="142" y="2775"/>
                      <a:pt x="151" y="2795"/>
                    </a:cubicBezTo>
                    <a:cubicBezTo>
                      <a:pt x="160" y="2816"/>
                      <a:pt x="180" y="2829"/>
                      <a:pt x="190" y="2849"/>
                    </a:cubicBezTo>
                    <a:cubicBezTo>
                      <a:pt x="200" y="2868"/>
                      <a:pt x="203" y="2891"/>
                      <a:pt x="214" y="2910"/>
                    </a:cubicBezTo>
                    <a:cubicBezTo>
                      <a:pt x="226" y="2929"/>
                      <a:pt x="242" y="2943"/>
                      <a:pt x="256" y="2960"/>
                    </a:cubicBezTo>
                    <a:cubicBezTo>
                      <a:pt x="270" y="2978"/>
                      <a:pt x="276" y="2999"/>
                      <a:pt x="291" y="3016"/>
                    </a:cubicBezTo>
                    <a:cubicBezTo>
                      <a:pt x="304" y="3033"/>
                      <a:pt x="328" y="3042"/>
                      <a:pt x="342" y="3056"/>
                    </a:cubicBezTo>
                    <a:cubicBezTo>
                      <a:pt x="358" y="3072"/>
                      <a:pt x="373" y="3084"/>
                      <a:pt x="388" y="3097"/>
                    </a:cubicBezTo>
                    <a:cubicBezTo>
                      <a:pt x="405" y="3110"/>
                      <a:pt x="417" y="3128"/>
                      <a:pt x="434" y="3139"/>
                    </a:cubicBezTo>
                    <a:cubicBezTo>
                      <a:pt x="451" y="3151"/>
                      <a:pt x="467" y="3166"/>
                      <a:pt x="484" y="3176"/>
                    </a:cubicBezTo>
                    <a:cubicBezTo>
                      <a:pt x="502" y="3186"/>
                      <a:pt x="525" y="3190"/>
                      <a:pt x="543" y="3198"/>
                    </a:cubicBezTo>
                    <a:cubicBezTo>
                      <a:pt x="562" y="3206"/>
                      <a:pt x="582" y="3211"/>
                      <a:pt x="601" y="3218"/>
                    </a:cubicBezTo>
                    <a:cubicBezTo>
                      <a:pt x="621" y="3225"/>
                      <a:pt x="637" y="3244"/>
                      <a:pt x="657" y="3250"/>
                    </a:cubicBezTo>
                    <a:cubicBezTo>
                      <a:pt x="662" y="3251"/>
                      <a:pt x="668" y="3252"/>
                      <a:pt x="674" y="3252"/>
                    </a:cubicBezTo>
                    <a:cubicBezTo>
                      <a:pt x="684" y="3252"/>
                      <a:pt x="694" y="3250"/>
                      <a:pt x="704" y="3250"/>
                    </a:cubicBezTo>
                    <a:cubicBezTo>
                      <a:pt x="709" y="3250"/>
                      <a:pt x="714" y="3251"/>
                      <a:pt x="719" y="3252"/>
                    </a:cubicBezTo>
                    <a:cubicBezTo>
                      <a:pt x="739" y="3256"/>
                      <a:pt x="758" y="3269"/>
                      <a:pt x="779" y="3272"/>
                    </a:cubicBezTo>
                    <a:cubicBezTo>
                      <a:pt x="799" y="3275"/>
                      <a:pt x="820" y="3279"/>
                      <a:pt x="840" y="3281"/>
                    </a:cubicBezTo>
                    <a:cubicBezTo>
                      <a:pt x="861" y="3282"/>
                      <a:pt x="883" y="3286"/>
                      <a:pt x="903" y="3288"/>
                    </a:cubicBezTo>
                    <a:cubicBezTo>
                      <a:pt x="923" y="3288"/>
                      <a:pt x="944" y="3279"/>
                      <a:pt x="965" y="3277"/>
                    </a:cubicBezTo>
                    <a:cubicBezTo>
                      <a:pt x="985" y="3282"/>
                      <a:pt x="1006" y="3292"/>
                      <a:pt x="1026" y="3294"/>
                    </a:cubicBezTo>
                    <a:cubicBezTo>
                      <a:pt x="1047" y="3294"/>
                      <a:pt x="1068" y="3293"/>
                      <a:pt x="1088" y="3290"/>
                    </a:cubicBezTo>
                    <a:cubicBezTo>
                      <a:pt x="1110" y="3289"/>
                      <a:pt x="1130" y="3286"/>
                      <a:pt x="1151" y="3282"/>
                    </a:cubicBezTo>
                    <a:cubicBezTo>
                      <a:pt x="1174" y="3276"/>
                      <a:pt x="1197" y="3269"/>
                      <a:pt x="1219" y="3260"/>
                    </a:cubicBezTo>
                    <a:cubicBezTo>
                      <a:pt x="1242" y="3252"/>
                      <a:pt x="1264" y="3242"/>
                      <a:pt x="1286" y="3231"/>
                    </a:cubicBezTo>
                    <a:cubicBezTo>
                      <a:pt x="1306" y="3218"/>
                      <a:pt x="1320" y="3195"/>
                      <a:pt x="1339" y="3180"/>
                    </a:cubicBezTo>
                    <a:cubicBezTo>
                      <a:pt x="1357" y="3170"/>
                      <a:pt x="1381" y="3169"/>
                      <a:pt x="1396" y="3156"/>
                    </a:cubicBezTo>
                    <a:cubicBezTo>
                      <a:pt x="1410" y="3141"/>
                      <a:pt x="1423" y="3125"/>
                      <a:pt x="1434" y="3109"/>
                    </a:cubicBezTo>
                    <a:cubicBezTo>
                      <a:pt x="1447" y="3095"/>
                      <a:pt x="1459" y="3081"/>
                      <a:pt x="1471" y="3067"/>
                    </a:cubicBezTo>
                    <a:cubicBezTo>
                      <a:pt x="1482" y="3053"/>
                      <a:pt x="1489" y="3035"/>
                      <a:pt x="1499" y="3020"/>
                    </a:cubicBezTo>
                    <a:cubicBezTo>
                      <a:pt x="1510" y="3006"/>
                      <a:pt x="1531" y="2998"/>
                      <a:pt x="1541" y="2982"/>
                    </a:cubicBezTo>
                    <a:cubicBezTo>
                      <a:pt x="1552" y="2964"/>
                      <a:pt x="1552" y="2940"/>
                      <a:pt x="1564" y="2922"/>
                    </a:cubicBezTo>
                    <a:cubicBezTo>
                      <a:pt x="1574" y="2903"/>
                      <a:pt x="1585" y="2885"/>
                      <a:pt x="1594" y="2866"/>
                    </a:cubicBezTo>
                    <a:cubicBezTo>
                      <a:pt x="1603" y="2847"/>
                      <a:pt x="1621" y="2832"/>
                      <a:pt x="1629" y="2812"/>
                    </a:cubicBezTo>
                    <a:cubicBezTo>
                      <a:pt x="1636" y="2793"/>
                      <a:pt x="1632" y="2769"/>
                      <a:pt x="1637" y="2748"/>
                    </a:cubicBezTo>
                    <a:cubicBezTo>
                      <a:pt x="1644" y="2728"/>
                      <a:pt x="1662" y="2712"/>
                      <a:pt x="1668" y="2691"/>
                    </a:cubicBezTo>
                    <a:cubicBezTo>
                      <a:pt x="1672" y="2670"/>
                      <a:pt x="1677" y="2649"/>
                      <a:pt x="1681" y="2629"/>
                    </a:cubicBezTo>
                    <a:cubicBezTo>
                      <a:pt x="1686" y="2609"/>
                      <a:pt x="1688" y="2587"/>
                      <a:pt x="1691" y="2566"/>
                    </a:cubicBezTo>
                    <a:cubicBezTo>
                      <a:pt x="1695" y="2546"/>
                      <a:pt x="1702" y="2525"/>
                      <a:pt x="1703" y="2504"/>
                    </a:cubicBezTo>
                    <a:cubicBezTo>
                      <a:pt x="1706" y="2483"/>
                      <a:pt x="1692" y="2461"/>
                      <a:pt x="1693" y="2440"/>
                    </a:cubicBezTo>
                    <a:cubicBezTo>
                      <a:pt x="1695" y="2419"/>
                      <a:pt x="1702" y="2397"/>
                      <a:pt x="1702" y="2376"/>
                    </a:cubicBezTo>
                    <a:cubicBezTo>
                      <a:pt x="1702" y="2355"/>
                      <a:pt x="1697" y="2335"/>
                      <a:pt x="1696" y="2313"/>
                    </a:cubicBezTo>
                    <a:cubicBezTo>
                      <a:pt x="1695" y="2292"/>
                      <a:pt x="1699" y="2271"/>
                      <a:pt x="1697" y="2250"/>
                    </a:cubicBezTo>
                    <a:cubicBezTo>
                      <a:pt x="1696" y="2228"/>
                      <a:pt x="1692" y="2208"/>
                      <a:pt x="1690" y="2187"/>
                    </a:cubicBezTo>
                    <a:cubicBezTo>
                      <a:pt x="1687" y="2166"/>
                      <a:pt x="1679" y="2146"/>
                      <a:pt x="1676" y="2124"/>
                    </a:cubicBezTo>
                    <a:cubicBezTo>
                      <a:pt x="1672" y="2104"/>
                      <a:pt x="1672" y="2083"/>
                      <a:pt x="1668" y="2062"/>
                    </a:cubicBezTo>
                    <a:cubicBezTo>
                      <a:pt x="1663" y="2041"/>
                      <a:pt x="1657" y="2022"/>
                      <a:pt x="1651" y="2000"/>
                    </a:cubicBezTo>
                    <a:cubicBezTo>
                      <a:pt x="1645" y="1980"/>
                      <a:pt x="1634" y="1962"/>
                      <a:pt x="1629" y="1941"/>
                    </a:cubicBezTo>
                    <a:cubicBezTo>
                      <a:pt x="1622" y="1921"/>
                      <a:pt x="1620" y="1900"/>
                      <a:pt x="1613" y="1879"/>
                    </a:cubicBezTo>
                    <a:cubicBezTo>
                      <a:pt x="1607" y="1860"/>
                      <a:pt x="1605" y="1838"/>
                      <a:pt x="1598" y="1818"/>
                    </a:cubicBezTo>
                    <a:cubicBezTo>
                      <a:pt x="1592" y="1798"/>
                      <a:pt x="1585" y="1778"/>
                      <a:pt x="1577" y="1759"/>
                    </a:cubicBezTo>
                    <a:cubicBezTo>
                      <a:pt x="1569" y="1739"/>
                      <a:pt x="1555" y="1722"/>
                      <a:pt x="1547" y="1703"/>
                    </a:cubicBezTo>
                    <a:cubicBezTo>
                      <a:pt x="1538" y="1684"/>
                      <a:pt x="1528" y="1665"/>
                      <a:pt x="1519" y="1646"/>
                    </a:cubicBezTo>
                    <a:cubicBezTo>
                      <a:pt x="1510" y="1627"/>
                      <a:pt x="1510" y="1603"/>
                      <a:pt x="1501" y="1584"/>
                    </a:cubicBezTo>
                    <a:cubicBezTo>
                      <a:pt x="1491" y="1565"/>
                      <a:pt x="1484" y="1546"/>
                      <a:pt x="1474" y="1527"/>
                    </a:cubicBezTo>
                    <a:cubicBezTo>
                      <a:pt x="1465" y="1508"/>
                      <a:pt x="1448" y="1494"/>
                      <a:pt x="1438" y="1476"/>
                    </a:cubicBezTo>
                    <a:cubicBezTo>
                      <a:pt x="1428" y="1457"/>
                      <a:pt x="1415" y="1440"/>
                      <a:pt x="1405" y="1422"/>
                    </a:cubicBezTo>
                    <a:cubicBezTo>
                      <a:pt x="1395" y="1404"/>
                      <a:pt x="1389" y="1383"/>
                      <a:pt x="1379" y="1365"/>
                    </a:cubicBezTo>
                    <a:cubicBezTo>
                      <a:pt x="1368" y="1347"/>
                      <a:pt x="1352" y="1331"/>
                      <a:pt x="1341" y="1314"/>
                    </a:cubicBezTo>
                    <a:cubicBezTo>
                      <a:pt x="1331" y="1296"/>
                      <a:pt x="1327" y="1274"/>
                      <a:pt x="1315" y="1257"/>
                    </a:cubicBezTo>
                    <a:cubicBezTo>
                      <a:pt x="1304" y="1239"/>
                      <a:pt x="1294" y="1220"/>
                      <a:pt x="1283" y="1203"/>
                    </a:cubicBezTo>
                    <a:cubicBezTo>
                      <a:pt x="1272" y="1185"/>
                      <a:pt x="1258" y="1168"/>
                      <a:pt x="1247" y="1151"/>
                    </a:cubicBezTo>
                    <a:cubicBezTo>
                      <a:pt x="1235" y="1134"/>
                      <a:pt x="1225" y="1116"/>
                      <a:pt x="1213" y="1098"/>
                    </a:cubicBezTo>
                    <a:cubicBezTo>
                      <a:pt x="1201" y="1081"/>
                      <a:pt x="1191" y="1062"/>
                      <a:pt x="1179" y="1045"/>
                    </a:cubicBezTo>
                    <a:cubicBezTo>
                      <a:pt x="1167" y="1028"/>
                      <a:pt x="1143" y="1018"/>
                      <a:pt x="1132" y="1002"/>
                    </a:cubicBezTo>
                    <a:cubicBezTo>
                      <a:pt x="1120" y="985"/>
                      <a:pt x="1114" y="962"/>
                      <a:pt x="1102" y="946"/>
                    </a:cubicBezTo>
                    <a:cubicBezTo>
                      <a:pt x="1089" y="929"/>
                      <a:pt x="1076" y="912"/>
                      <a:pt x="1064" y="895"/>
                    </a:cubicBezTo>
                    <a:cubicBezTo>
                      <a:pt x="1051" y="879"/>
                      <a:pt x="1043" y="858"/>
                      <a:pt x="1029" y="843"/>
                    </a:cubicBezTo>
                    <a:lnTo>
                      <a:pt x="992" y="791"/>
                    </a:lnTo>
                    <a:cubicBezTo>
                      <a:pt x="979" y="775"/>
                      <a:pt x="960" y="763"/>
                      <a:pt x="947" y="747"/>
                    </a:cubicBezTo>
                    <a:cubicBezTo>
                      <a:pt x="934" y="729"/>
                      <a:pt x="922" y="713"/>
                      <a:pt x="909" y="696"/>
                    </a:cubicBezTo>
                    <a:cubicBezTo>
                      <a:pt x="896" y="679"/>
                      <a:pt x="881" y="665"/>
                      <a:pt x="868" y="648"/>
                    </a:cubicBezTo>
                    <a:cubicBezTo>
                      <a:pt x="855" y="631"/>
                      <a:pt x="847" y="610"/>
                      <a:pt x="834" y="594"/>
                    </a:cubicBezTo>
                    <a:cubicBezTo>
                      <a:pt x="821" y="578"/>
                      <a:pt x="807" y="563"/>
                      <a:pt x="792" y="546"/>
                    </a:cubicBezTo>
                    <a:cubicBezTo>
                      <a:pt x="779" y="531"/>
                      <a:pt x="761" y="518"/>
                      <a:pt x="747" y="502"/>
                    </a:cubicBezTo>
                    <a:cubicBezTo>
                      <a:pt x="734" y="485"/>
                      <a:pt x="727" y="464"/>
                      <a:pt x="714" y="448"/>
                    </a:cubicBezTo>
                    <a:cubicBezTo>
                      <a:pt x="700" y="431"/>
                      <a:pt x="682" y="419"/>
                      <a:pt x="669" y="402"/>
                    </a:cubicBezTo>
                    <a:cubicBezTo>
                      <a:pt x="656" y="386"/>
                      <a:pt x="640" y="373"/>
                      <a:pt x="626" y="356"/>
                    </a:cubicBezTo>
                    <a:cubicBezTo>
                      <a:pt x="613" y="341"/>
                      <a:pt x="605" y="319"/>
                      <a:pt x="592" y="303"/>
                    </a:cubicBezTo>
                    <a:cubicBezTo>
                      <a:pt x="578" y="287"/>
                      <a:pt x="569" y="267"/>
                      <a:pt x="555" y="251"/>
                    </a:cubicBezTo>
                    <a:cubicBezTo>
                      <a:pt x="541" y="234"/>
                      <a:pt x="518" y="228"/>
                      <a:pt x="503" y="212"/>
                    </a:cubicBezTo>
                    <a:cubicBezTo>
                      <a:pt x="490" y="196"/>
                      <a:pt x="486" y="172"/>
                      <a:pt x="472" y="156"/>
                    </a:cubicBezTo>
                    <a:cubicBezTo>
                      <a:pt x="459" y="140"/>
                      <a:pt x="442" y="127"/>
                      <a:pt x="427" y="110"/>
                    </a:cubicBezTo>
                    <a:cubicBezTo>
                      <a:pt x="414" y="95"/>
                      <a:pt x="405" y="74"/>
                      <a:pt x="392" y="59"/>
                    </a:cubicBezTo>
                    <a:cubicBezTo>
                      <a:pt x="378" y="42"/>
                      <a:pt x="364" y="27"/>
                      <a:pt x="350" y="12"/>
                    </a:cubicBezTo>
                    <a:cubicBezTo>
                      <a:pt x="344" y="4"/>
                      <a:pt x="334" y="1"/>
                      <a:pt x="324" y="1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2504400" y="4803075"/>
                <a:ext cx="10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135" extrusionOk="0">
                    <a:moveTo>
                      <a:pt x="76" y="0"/>
                    </a:moveTo>
                    <a:cubicBezTo>
                      <a:pt x="50" y="0"/>
                      <a:pt x="25" y="36"/>
                      <a:pt x="47" y="64"/>
                    </a:cubicBezTo>
                    <a:cubicBezTo>
                      <a:pt x="51" y="68"/>
                      <a:pt x="55" y="73"/>
                      <a:pt x="59" y="77"/>
                    </a:cubicBezTo>
                    <a:cubicBezTo>
                      <a:pt x="51" y="201"/>
                      <a:pt x="33" y="324"/>
                      <a:pt x="25" y="448"/>
                    </a:cubicBezTo>
                    <a:cubicBezTo>
                      <a:pt x="14" y="611"/>
                      <a:pt x="1" y="784"/>
                      <a:pt x="39" y="944"/>
                    </a:cubicBezTo>
                    <a:cubicBezTo>
                      <a:pt x="50" y="993"/>
                      <a:pt x="69" y="1046"/>
                      <a:pt x="108" y="1079"/>
                    </a:cubicBezTo>
                    <a:cubicBezTo>
                      <a:pt x="144" y="1110"/>
                      <a:pt x="196" y="1135"/>
                      <a:pt x="246" y="1135"/>
                    </a:cubicBezTo>
                    <a:cubicBezTo>
                      <a:pt x="267" y="1135"/>
                      <a:pt x="288" y="1130"/>
                      <a:pt x="307" y="1119"/>
                    </a:cubicBezTo>
                    <a:cubicBezTo>
                      <a:pt x="365" y="1087"/>
                      <a:pt x="390" y="1017"/>
                      <a:pt x="402" y="956"/>
                    </a:cubicBezTo>
                    <a:cubicBezTo>
                      <a:pt x="417" y="875"/>
                      <a:pt x="421" y="792"/>
                      <a:pt x="413" y="710"/>
                    </a:cubicBezTo>
                    <a:cubicBezTo>
                      <a:pt x="392" y="442"/>
                      <a:pt x="267" y="218"/>
                      <a:pt x="100" y="12"/>
                    </a:cubicBezTo>
                    <a:cubicBezTo>
                      <a:pt x="93" y="4"/>
                      <a:pt x="85" y="0"/>
                      <a:pt x="76" y="0"/>
                    </a:cubicBezTo>
                    <a:close/>
                  </a:path>
                </a:pathLst>
              </a:custGeom>
              <a:solidFill>
                <a:srgbClr val="FFFFFF">
                  <a:alpha val="28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41" name="Google Shape;441;p32"/>
          <p:cNvGrpSpPr/>
          <p:nvPr/>
        </p:nvGrpSpPr>
        <p:grpSpPr>
          <a:xfrm>
            <a:off x="5398638" y="3101683"/>
            <a:ext cx="353095" cy="657077"/>
            <a:chOff x="5431388" y="2798233"/>
            <a:chExt cx="353095" cy="657077"/>
          </a:xfrm>
        </p:grpSpPr>
        <p:sp>
          <p:nvSpPr>
            <p:cNvPr id="442" name="Google Shape;442;p32"/>
            <p:cNvSpPr/>
            <p:nvPr/>
          </p:nvSpPr>
          <p:spPr>
            <a:xfrm>
              <a:off x="5456367" y="2798233"/>
              <a:ext cx="306947" cy="275335"/>
            </a:xfrm>
            <a:custGeom>
              <a:avLst/>
              <a:gdLst/>
              <a:ahLst/>
              <a:cxnLst/>
              <a:rect l="l" t="t" r="r" b="b"/>
              <a:pathLst>
                <a:path w="2175" h="1951" extrusionOk="0">
                  <a:moveTo>
                    <a:pt x="1205" y="1"/>
                  </a:moveTo>
                  <a:cubicBezTo>
                    <a:pt x="1135" y="1"/>
                    <a:pt x="1059" y="9"/>
                    <a:pt x="988" y="35"/>
                  </a:cubicBezTo>
                  <a:cubicBezTo>
                    <a:pt x="854" y="84"/>
                    <a:pt x="742" y="195"/>
                    <a:pt x="740" y="427"/>
                  </a:cubicBezTo>
                  <a:cubicBezTo>
                    <a:pt x="740" y="457"/>
                    <a:pt x="722" y="485"/>
                    <a:pt x="694" y="497"/>
                  </a:cubicBezTo>
                  <a:cubicBezTo>
                    <a:pt x="599" y="541"/>
                    <a:pt x="387" y="663"/>
                    <a:pt x="376" y="898"/>
                  </a:cubicBezTo>
                  <a:cubicBezTo>
                    <a:pt x="375" y="921"/>
                    <a:pt x="365" y="941"/>
                    <a:pt x="348" y="956"/>
                  </a:cubicBezTo>
                  <a:cubicBezTo>
                    <a:pt x="275" y="1016"/>
                    <a:pt x="1" y="1242"/>
                    <a:pt x="105" y="1556"/>
                  </a:cubicBezTo>
                  <a:cubicBezTo>
                    <a:pt x="213" y="1813"/>
                    <a:pt x="669" y="1950"/>
                    <a:pt x="1123" y="1950"/>
                  </a:cubicBezTo>
                  <a:cubicBezTo>
                    <a:pt x="1413" y="1950"/>
                    <a:pt x="1701" y="1894"/>
                    <a:pt x="1896" y="1778"/>
                  </a:cubicBezTo>
                  <a:cubicBezTo>
                    <a:pt x="2023" y="1703"/>
                    <a:pt x="2109" y="1603"/>
                    <a:pt x="2132" y="1477"/>
                  </a:cubicBezTo>
                  <a:cubicBezTo>
                    <a:pt x="2175" y="1254"/>
                    <a:pt x="2049" y="1030"/>
                    <a:pt x="1824" y="980"/>
                  </a:cubicBezTo>
                  <a:cubicBezTo>
                    <a:pt x="1787" y="972"/>
                    <a:pt x="1761" y="940"/>
                    <a:pt x="1761" y="903"/>
                  </a:cubicBezTo>
                  <a:cubicBezTo>
                    <a:pt x="1762" y="798"/>
                    <a:pt x="1721" y="604"/>
                    <a:pt x="1411" y="519"/>
                  </a:cubicBezTo>
                  <a:cubicBezTo>
                    <a:pt x="1045" y="421"/>
                    <a:pt x="1341" y="145"/>
                    <a:pt x="1422" y="59"/>
                  </a:cubicBezTo>
                  <a:cubicBezTo>
                    <a:pt x="1433" y="46"/>
                    <a:pt x="1426" y="27"/>
                    <a:pt x="1412" y="24"/>
                  </a:cubicBezTo>
                  <a:cubicBezTo>
                    <a:pt x="1371" y="15"/>
                    <a:pt x="1294" y="1"/>
                    <a:pt x="1205" y="1"/>
                  </a:cubicBezTo>
                  <a:close/>
                </a:path>
              </a:pathLst>
            </a:custGeom>
            <a:solidFill>
              <a:srgbClr val="FF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5456367" y="2803314"/>
              <a:ext cx="267714" cy="270254"/>
            </a:xfrm>
            <a:custGeom>
              <a:avLst/>
              <a:gdLst/>
              <a:ahLst/>
              <a:cxnLst/>
              <a:rect l="l" t="t" r="r" b="b"/>
              <a:pathLst>
                <a:path w="1897" h="1915" extrusionOk="0">
                  <a:moveTo>
                    <a:pt x="988" y="0"/>
                  </a:moveTo>
                  <a:lnTo>
                    <a:pt x="988" y="0"/>
                  </a:lnTo>
                  <a:cubicBezTo>
                    <a:pt x="854" y="49"/>
                    <a:pt x="742" y="160"/>
                    <a:pt x="740" y="392"/>
                  </a:cubicBezTo>
                  <a:cubicBezTo>
                    <a:pt x="740" y="422"/>
                    <a:pt x="722" y="450"/>
                    <a:pt x="694" y="463"/>
                  </a:cubicBezTo>
                  <a:cubicBezTo>
                    <a:pt x="599" y="506"/>
                    <a:pt x="387" y="628"/>
                    <a:pt x="376" y="864"/>
                  </a:cubicBezTo>
                  <a:cubicBezTo>
                    <a:pt x="375" y="886"/>
                    <a:pt x="365" y="907"/>
                    <a:pt x="348" y="921"/>
                  </a:cubicBezTo>
                  <a:cubicBezTo>
                    <a:pt x="275" y="980"/>
                    <a:pt x="1" y="1206"/>
                    <a:pt x="105" y="1520"/>
                  </a:cubicBezTo>
                  <a:cubicBezTo>
                    <a:pt x="213" y="1777"/>
                    <a:pt x="669" y="1914"/>
                    <a:pt x="1123" y="1914"/>
                  </a:cubicBezTo>
                  <a:cubicBezTo>
                    <a:pt x="1413" y="1914"/>
                    <a:pt x="1701" y="1858"/>
                    <a:pt x="1896" y="1742"/>
                  </a:cubicBezTo>
                  <a:lnTo>
                    <a:pt x="1896" y="1742"/>
                  </a:lnTo>
                  <a:cubicBezTo>
                    <a:pt x="1749" y="1754"/>
                    <a:pt x="1593" y="1766"/>
                    <a:pt x="1435" y="1766"/>
                  </a:cubicBezTo>
                  <a:cubicBezTo>
                    <a:pt x="1194" y="1766"/>
                    <a:pt x="950" y="1738"/>
                    <a:pt x="738" y="1644"/>
                  </a:cubicBezTo>
                  <a:cubicBezTo>
                    <a:pt x="646" y="1603"/>
                    <a:pt x="391" y="1442"/>
                    <a:pt x="471" y="1313"/>
                  </a:cubicBezTo>
                  <a:cubicBezTo>
                    <a:pt x="543" y="1197"/>
                    <a:pt x="905" y="1195"/>
                    <a:pt x="916" y="1132"/>
                  </a:cubicBezTo>
                  <a:cubicBezTo>
                    <a:pt x="916" y="1132"/>
                    <a:pt x="741" y="1040"/>
                    <a:pt x="705" y="940"/>
                  </a:cubicBezTo>
                  <a:cubicBezTo>
                    <a:pt x="667" y="830"/>
                    <a:pt x="714" y="744"/>
                    <a:pt x="804" y="678"/>
                  </a:cubicBezTo>
                  <a:cubicBezTo>
                    <a:pt x="844" y="648"/>
                    <a:pt x="1123" y="533"/>
                    <a:pt x="1022" y="467"/>
                  </a:cubicBezTo>
                  <a:cubicBezTo>
                    <a:pt x="872" y="368"/>
                    <a:pt x="950" y="105"/>
                    <a:pt x="988" y="0"/>
                  </a:cubicBez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5449875" y="3026008"/>
              <a:ext cx="316120" cy="429302"/>
            </a:xfrm>
            <a:custGeom>
              <a:avLst/>
              <a:gdLst/>
              <a:ahLst/>
              <a:cxnLst/>
              <a:rect l="l" t="t" r="r" b="b"/>
              <a:pathLst>
                <a:path w="2240" h="3042" extrusionOk="0">
                  <a:moveTo>
                    <a:pt x="145" y="0"/>
                  </a:moveTo>
                  <a:cubicBezTo>
                    <a:pt x="66" y="0"/>
                    <a:pt x="1" y="67"/>
                    <a:pt x="4" y="147"/>
                  </a:cubicBezTo>
                  <a:lnTo>
                    <a:pt x="107" y="2783"/>
                  </a:lnTo>
                  <a:lnTo>
                    <a:pt x="113" y="2906"/>
                  </a:lnTo>
                  <a:cubicBezTo>
                    <a:pt x="115" y="2982"/>
                    <a:pt x="177" y="3041"/>
                    <a:pt x="252" y="3041"/>
                  </a:cubicBezTo>
                  <a:lnTo>
                    <a:pt x="1987" y="3041"/>
                  </a:lnTo>
                  <a:cubicBezTo>
                    <a:pt x="2063" y="3041"/>
                    <a:pt x="2126" y="2982"/>
                    <a:pt x="2129" y="2906"/>
                  </a:cubicBezTo>
                  <a:lnTo>
                    <a:pt x="2236" y="147"/>
                  </a:lnTo>
                  <a:cubicBezTo>
                    <a:pt x="2240" y="67"/>
                    <a:pt x="2176" y="0"/>
                    <a:pt x="2095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5464834" y="3026008"/>
              <a:ext cx="301161" cy="429302"/>
            </a:xfrm>
            <a:custGeom>
              <a:avLst/>
              <a:gdLst/>
              <a:ahLst/>
              <a:cxnLst/>
              <a:rect l="l" t="t" r="r" b="b"/>
              <a:pathLst>
                <a:path w="2134" h="3042" extrusionOk="0">
                  <a:moveTo>
                    <a:pt x="1989" y="0"/>
                  </a:moveTo>
                  <a:cubicBezTo>
                    <a:pt x="1989" y="0"/>
                    <a:pt x="1890" y="1575"/>
                    <a:pt x="1753" y="2029"/>
                  </a:cubicBezTo>
                  <a:cubicBezTo>
                    <a:pt x="1568" y="2645"/>
                    <a:pt x="647" y="2605"/>
                    <a:pt x="1" y="2783"/>
                  </a:cubicBezTo>
                  <a:lnTo>
                    <a:pt x="7" y="2906"/>
                  </a:lnTo>
                  <a:cubicBezTo>
                    <a:pt x="9" y="2982"/>
                    <a:pt x="71" y="3041"/>
                    <a:pt x="146" y="3041"/>
                  </a:cubicBezTo>
                  <a:lnTo>
                    <a:pt x="1881" y="3041"/>
                  </a:lnTo>
                  <a:cubicBezTo>
                    <a:pt x="1957" y="3041"/>
                    <a:pt x="2020" y="2982"/>
                    <a:pt x="2023" y="2906"/>
                  </a:cubicBezTo>
                  <a:lnTo>
                    <a:pt x="2130" y="147"/>
                  </a:lnTo>
                  <a:cubicBezTo>
                    <a:pt x="2134" y="67"/>
                    <a:pt x="2070" y="0"/>
                    <a:pt x="1989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5431388" y="3011896"/>
              <a:ext cx="353095" cy="31753"/>
            </a:xfrm>
            <a:custGeom>
              <a:avLst/>
              <a:gdLst/>
              <a:ahLst/>
              <a:cxnLst/>
              <a:rect l="l" t="t" r="r" b="b"/>
              <a:pathLst>
                <a:path w="2502" h="225" extrusionOk="0">
                  <a:moveTo>
                    <a:pt x="22" y="1"/>
                  </a:moveTo>
                  <a:cubicBezTo>
                    <a:pt x="10" y="1"/>
                    <a:pt x="1" y="11"/>
                    <a:pt x="1" y="23"/>
                  </a:cubicBezTo>
                  <a:lnTo>
                    <a:pt x="1" y="202"/>
                  </a:lnTo>
                  <a:cubicBezTo>
                    <a:pt x="1" y="214"/>
                    <a:pt x="10" y="224"/>
                    <a:pt x="22" y="224"/>
                  </a:cubicBezTo>
                  <a:lnTo>
                    <a:pt x="2479" y="224"/>
                  </a:lnTo>
                  <a:cubicBezTo>
                    <a:pt x="2491" y="224"/>
                    <a:pt x="2502" y="214"/>
                    <a:pt x="2502" y="202"/>
                  </a:cubicBezTo>
                  <a:lnTo>
                    <a:pt x="2502" y="23"/>
                  </a:lnTo>
                  <a:cubicBezTo>
                    <a:pt x="2502" y="11"/>
                    <a:pt x="2491" y="1"/>
                    <a:pt x="247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5514300" y="3119269"/>
              <a:ext cx="187271" cy="167004"/>
            </a:xfrm>
            <a:custGeom>
              <a:avLst/>
              <a:gdLst/>
              <a:ahLst/>
              <a:cxnLst/>
              <a:rect l="l" t="t" r="r" b="b"/>
              <a:pathLst>
                <a:path w="7709" h="6874" extrusionOk="0">
                  <a:moveTo>
                    <a:pt x="4129" y="6870"/>
                  </a:moveTo>
                  <a:cubicBezTo>
                    <a:pt x="3287" y="6874"/>
                    <a:pt x="2592" y="6738"/>
                    <a:pt x="1929" y="6449"/>
                  </a:cubicBezTo>
                  <a:cubicBezTo>
                    <a:pt x="1622" y="6314"/>
                    <a:pt x="1307" y="6219"/>
                    <a:pt x="1033" y="6003"/>
                  </a:cubicBezTo>
                  <a:cubicBezTo>
                    <a:pt x="473" y="5560"/>
                    <a:pt x="249" y="4974"/>
                    <a:pt x="140" y="4301"/>
                  </a:cubicBezTo>
                  <a:cubicBezTo>
                    <a:pt x="1" y="3452"/>
                    <a:pt x="184" y="2654"/>
                    <a:pt x="506" y="1897"/>
                  </a:cubicBezTo>
                  <a:cubicBezTo>
                    <a:pt x="795" y="1219"/>
                    <a:pt x="1355" y="733"/>
                    <a:pt x="2021" y="392"/>
                  </a:cubicBezTo>
                  <a:cubicBezTo>
                    <a:pt x="2625" y="85"/>
                    <a:pt x="3247" y="1"/>
                    <a:pt x="3927" y="8"/>
                  </a:cubicBezTo>
                  <a:cubicBezTo>
                    <a:pt x="4462" y="15"/>
                    <a:pt x="4992" y="118"/>
                    <a:pt x="5490" y="312"/>
                  </a:cubicBezTo>
                  <a:cubicBezTo>
                    <a:pt x="6343" y="641"/>
                    <a:pt x="7049" y="1161"/>
                    <a:pt x="7463" y="2014"/>
                  </a:cubicBezTo>
                  <a:cubicBezTo>
                    <a:pt x="7628" y="2339"/>
                    <a:pt x="7708" y="2702"/>
                    <a:pt x="7701" y="3064"/>
                  </a:cubicBezTo>
                  <a:cubicBezTo>
                    <a:pt x="7671" y="3957"/>
                    <a:pt x="7426" y="4791"/>
                    <a:pt x="7031" y="5582"/>
                  </a:cubicBezTo>
                  <a:cubicBezTo>
                    <a:pt x="6808" y="6025"/>
                    <a:pt x="6376" y="6241"/>
                    <a:pt x="5966" y="6479"/>
                  </a:cubicBezTo>
                  <a:cubicBezTo>
                    <a:pt x="5355" y="6834"/>
                    <a:pt x="4685" y="6852"/>
                    <a:pt x="4129" y="687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481150" y="3119273"/>
              <a:ext cx="38225" cy="219024"/>
            </a:xfrm>
            <a:custGeom>
              <a:avLst/>
              <a:gdLst/>
              <a:ahLst/>
              <a:cxnLst/>
              <a:rect l="l" t="t" r="r" b="b"/>
              <a:pathLst>
                <a:path w="422" h="1135" extrusionOk="0">
                  <a:moveTo>
                    <a:pt x="76" y="0"/>
                  </a:moveTo>
                  <a:cubicBezTo>
                    <a:pt x="50" y="0"/>
                    <a:pt x="25" y="36"/>
                    <a:pt x="47" y="64"/>
                  </a:cubicBezTo>
                  <a:cubicBezTo>
                    <a:pt x="51" y="68"/>
                    <a:pt x="55" y="73"/>
                    <a:pt x="59" y="77"/>
                  </a:cubicBezTo>
                  <a:cubicBezTo>
                    <a:pt x="51" y="201"/>
                    <a:pt x="33" y="324"/>
                    <a:pt x="25" y="448"/>
                  </a:cubicBezTo>
                  <a:cubicBezTo>
                    <a:pt x="14" y="611"/>
                    <a:pt x="1" y="784"/>
                    <a:pt x="39" y="944"/>
                  </a:cubicBezTo>
                  <a:cubicBezTo>
                    <a:pt x="50" y="993"/>
                    <a:pt x="69" y="1046"/>
                    <a:pt x="108" y="1079"/>
                  </a:cubicBezTo>
                  <a:cubicBezTo>
                    <a:pt x="144" y="1110"/>
                    <a:pt x="196" y="1135"/>
                    <a:pt x="246" y="1135"/>
                  </a:cubicBezTo>
                  <a:cubicBezTo>
                    <a:pt x="267" y="1135"/>
                    <a:pt x="288" y="1130"/>
                    <a:pt x="307" y="1119"/>
                  </a:cubicBezTo>
                  <a:cubicBezTo>
                    <a:pt x="365" y="1087"/>
                    <a:pt x="390" y="1017"/>
                    <a:pt x="402" y="956"/>
                  </a:cubicBezTo>
                  <a:cubicBezTo>
                    <a:pt x="417" y="875"/>
                    <a:pt x="421" y="792"/>
                    <a:pt x="413" y="710"/>
                  </a:cubicBezTo>
                  <a:cubicBezTo>
                    <a:pt x="392" y="442"/>
                    <a:pt x="267" y="218"/>
                    <a:pt x="100" y="12"/>
                  </a:cubicBezTo>
                  <a:cubicBezTo>
                    <a:pt x="93" y="4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FFFFFF">
                <a:alpha val="2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9" name="Google Shape;449;p32"/>
          <p:cNvGrpSpPr/>
          <p:nvPr/>
        </p:nvGrpSpPr>
        <p:grpSpPr>
          <a:xfrm>
            <a:off x="6715173" y="1620625"/>
            <a:ext cx="809808" cy="723972"/>
            <a:chOff x="6787673" y="1432475"/>
            <a:chExt cx="809808" cy="723972"/>
          </a:xfrm>
        </p:grpSpPr>
        <p:sp>
          <p:nvSpPr>
            <p:cNvPr id="450" name="Google Shape;450;p32"/>
            <p:cNvSpPr/>
            <p:nvPr/>
          </p:nvSpPr>
          <p:spPr>
            <a:xfrm>
              <a:off x="6787673" y="1432475"/>
              <a:ext cx="311631" cy="282409"/>
            </a:xfrm>
            <a:custGeom>
              <a:avLst/>
              <a:gdLst/>
              <a:ahLst/>
              <a:cxnLst/>
              <a:rect l="l" t="t" r="r" b="b"/>
              <a:pathLst>
                <a:path w="2974" h="2695" extrusionOk="0">
                  <a:moveTo>
                    <a:pt x="421" y="753"/>
                  </a:moveTo>
                  <a:cubicBezTo>
                    <a:pt x="537" y="753"/>
                    <a:pt x="663" y="835"/>
                    <a:pt x="756" y="912"/>
                  </a:cubicBezTo>
                  <a:cubicBezTo>
                    <a:pt x="884" y="1020"/>
                    <a:pt x="999" y="1140"/>
                    <a:pt x="1102" y="1270"/>
                  </a:cubicBezTo>
                  <a:cubicBezTo>
                    <a:pt x="1074" y="1268"/>
                    <a:pt x="1047" y="1264"/>
                    <a:pt x="1023" y="1260"/>
                  </a:cubicBezTo>
                  <a:cubicBezTo>
                    <a:pt x="820" y="1229"/>
                    <a:pt x="613" y="1194"/>
                    <a:pt x="421" y="1120"/>
                  </a:cubicBezTo>
                  <a:cubicBezTo>
                    <a:pt x="316" y="1080"/>
                    <a:pt x="143" y="1002"/>
                    <a:pt x="229" y="867"/>
                  </a:cubicBezTo>
                  <a:cubicBezTo>
                    <a:pt x="282" y="784"/>
                    <a:pt x="350" y="753"/>
                    <a:pt x="421" y="753"/>
                  </a:cubicBezTo>
                  <a:close/>
                  <a:moveTo>
                    <a:pt x="1484" y="109"/>
                  </a:moveTo>
                  <a:cubicBezTo>
                    <a:pt x="1554" y="109"/>
                    <a:pt x="1618" y="152"/>
                    <a:pt x="1637" y="245"/>
                  </a:cubicBezTo>
                  <a:cubicBezTo>
                    <a:pt x="1676" y="440"/>
                    <a:pt x="1595" y="667"/>
                    <a:pt x="1533" y="848"/>
                  </a:cubicBezTo>
                  <a:cubicBezTo>
                    <a:pt x="1479" y="1006"/>
                    <a:pt x="1410" y="1157"/>
                    <a:pt x="1326" y="1300"/>
                  </a:cubicBezTo>
                  <a:lnTo>
                    <a:pt x="1313" y="1298"/>
                  </a:lnTo>
                  <a:cubicBezTo>
                    <a:pt x="1303" y="1284"/>
                    <a:pt x="1293" y="1270"/>
                    <a:pt x="1283" y="1257"/>
                  </a:cubicBezTo>
                  <a:cubicBezTo>
                    <a:pt x="1269" y="1218"/>
                    <a:pt x="1258" y="1178"/>
                    <a:pt x="1249" y="1138"/>
                  </a:cubicBezTo>
                  <a:cubicBezTo>
                    <a:pt x="1224" y="1034"/>
                    <a:pt x="1209" y="929"/>
                    <a:pt x="1206" y="824"/>
                  </a:cubicBezTo>
                  <a:cubicBezTo>
                    <a:pt x="1196" y="628"/>
                    <a:pt x="1196" y="380"/>
                    <a:pt x="1309" y="209"/>
                  </a:cubicBezTo>
                  <a:cubicBezTo>
                    <a:pt x="1352" y="144"/>
                    <a:pt x="1420" y="109"/>
                    <a:pt x="1484" y="109"/>
                  </a:cubicBezTo>
                  <a:close/>
                  <a:moveTo>
                    <a:pt x="2296" y="676"/>
                  </a:moveTo>
                  <a:cubicBezTo>
                    <a:pt x="2336" y="676"/>
                    <a:pt x="2375" y="688"/>
                    <a:pt x="2408" y="716"/>
                  </a:cubicBezTo>
                  <a:cubicBezTo>
                    <a:pt x="2624" y="897"/>
                    <a:pt x="2033" y="1224"/>
                    <a:pt x="1706" y="1325"/>
                  </a:cubicBezTo>
                  <a:cubicBezTo>
                    <a:pt x="1662" y="1329"/>
                    <a:pt x="1621" y="1336"/>
                    <a:pt x="1580" y="1344"/>
                  </a:cubicBezTo>
                  <a:cubicBezTo>
                    <a:pt x="1594" y="1308"/>
                    <a:pt x="1612" y="1273"/>
                    <a:pt x="1632" y="1240"/>
                  </a:cubicBezTo>
                  <a:cubicBezTo>
                    <a:pt x="1696" y="1135"/>
                    <a:pt x="1772" y="1037"/>
                    <a:pt x="1859" y="951"/>
                  </a:cubicBezTo>
                  <a:cubicBezTo>
                    <a:pt x="1947" y="863"/>
                    <a:pt x="2138" y="676"/>
                    <a:pt x="2296" y="676"/>
                  </a:cubicBezTo>
                  <a:close/>
                  <a:moveTo>
                    <a:pt x="1961" y="1440"/>
                  </a:moveTo>
                  <a:cubicBezTo>
                    <a:pt x="1986" y="1440"/>
                    <a:pt x="2012" y="1440"/>
                    <a:pt x="2037" y="1440"/>
                  </a:cubicBezTo>
                  <a:cubicBezTo>
                    <a:pt x="2239" y="1442"/>
                    <a:pt x="2463" y="1453"/>
                    <a:pt x="2650" y="1538"/>
                  </a:cubicBezTo>
                  <a:cubicBezTo>
                    <a:pt x="2713" y="1566"/>
                    <a:pt x="2782" y="1609"/>
                    <a:pt x="2800" y="1679"/>
                  </a:cubicBezTo>
                  <a:cubicBezTo>
                    <a:pt x="2818" y="1755"/>
                    <a:pt x="2784" y="1833"/>
                    <a:pt x="2717" y="1873"/>
                  </a:cubicBezTo>
                  <a:cubicBezTo>
                    <a:pt x="2677" y="1894"/>
                    <a:pt x="2632" y="1903"/>
                    <a:pt x="2584" y="1903"/>
                  </a:cubicBezTo>
                  <a:cubicBezTo>
                    <a:pt x="2428" y="1903"/>
                    <a:pt x="2243" y="1811"/>
                    <a:pt x="2129" y="1754"/>
                  </a:cubicBezTo>
                  <a:cubicBezTo>
                    <a:pt x="2015" y="1696"/>
                    <a:pt x="1905" y="1630"/>
                    <a:pt x="1801" y="1555"/>
                  </a:cubicBezTo>
                  <a:cubicBezTo>
                    <a:pt x="1762" y="1527"/>
                    <a:pt x="1724" y="1497"/>
                    <a:pt x="1687" y="1465"/>
                  </a:cubicBezTo>
                  <a:cubicBezTo>
                    <a:pt x="1710" y="1460"/>
                    <a:pt x="1733" y="1453"/>
                    <a:pt x="1755" y="1447"/>
                  </a:cubicBezTo>
                  <a:cubicBezTo>
                    <a:pt x="1824" y="1441"/>
                    <a:pt x="1893" y="1440"/>
                    <a:pt x="1961" y="1440"/>
                  </a:cubicBezTo>
                  <a:close/>
                  <a:moveTo>
                    <a:pt x="1197" y="1560"/>
                  </a:moveTo>
                  <a:lnTo>
                    <a:pt x="1197" y="1560"/>
                  </a:lnTo>
                  <a:cubicBezTo>
                    <a:pt x="1147" y="1640"/>
                    <a:pt x="1099" y="1722"/>
                    <a:pt x="1046" y="1799"/>
                  </a:cubicBezTo>
                  <a:cubicBezTo>
                    <a:pt x="943" y="1948"/>
                    <a:pt x="782" y="2210"/>
                    <a:pt x="582" y="2233"/>
                  </a:cubicBezTo>
                  <a:cubicBezTo>
                    <a:pt x="577" y="2234"/>
                    <a:pt x="571" y="2234"/>
                    <a:pt x="565" y="2234"/>
                  </a:cubicBezTo>
                  <a:cubicBezTo>
                    <a:pt x="514" y="2234"/>
                    <a:pt x="439" y="2212"/>
                    <a:pt x="427" y="2160"/>
                  </a:cubicBezTo>
                  <a:cubicBezTo>
                    <a:pt x="417" y="2114"/>
                    <a:pt x="469" y="2059"/>
                    <a:pt x="497" y="2027"/>
                  </a:cubicBezTo>
                  <a:cubicBezTo>
                    <a:pt x="627" y="1885"/>
                    <a:pt x="802" y="1781"/>
                    <a:pt x="967" y="1687"/>
                  </a:cubicBezTo>
                  <a:cubicBezTo>
                    <a:pt x="1041" y="1645"/>
                    <a:pt x="1118" y="1600"/>
                    <a:pt x="1197" y="1560"/>
                  </a:cubicBezTo>
                  <a:close/>
                  <a:moveTo>
                    <a:pt x="1441" y="1493"/>
                  </a:moveTo>
                  <a:lnTo>
                    <a:pt x="1441" y="1493"/>
                  </a:lnTo>
                  <a:cubicBezTo>
                    <a:pt x="1464" y="1560"/>
                    <a:pt x="1510" y="1621"/>
                    <a:pt x="1553" y="1685"/>
                  </a:cubicBezTo>
                  <a:cubicBezTo>
                    <a:pt x="1653" y="1838"/>
                    <a:pt x="2158" y="2507"/>
                    <a:pt x="1749" y="2556"/>
                  </a:cubicBezTo>
                  <a:cubicBezTo>
                    <a:pt x="1733" y="2558"/>
                    <a:pt x="1718" y="2559"/>
                    <a:pt x="1703" y="2559"/>
                  </a:cubicBezTo>
                  <a:cubicBezTo>
                    <a:pt x="1292" y="2559"/>
                    <a:pt x="1337" y="1824"/>
                    <a:pt x="1441" y="1493"/>
                  </a:cubicBezTo>
                  <a:close/>
                  <a:moveTo>
                    <a:pt x="1477" y="1"/>
                  </a:moveTo>
                  <a:cubicBezTo>
                    <a:pt x="1414" y="1"/>
                    <a:pt x="1350" y="21"/>
                    <a:pt x="1297" y="62"/>
                  </a:cubicBezTo>
                  <a:cubicBezTo>
                    <a:pt x="1118" y="200"/>
                    <a:pt x="1095" y="493"/>
                    <a:pt x="1096" y="700"/>
                  </a:cubicBezTo>
                  <a:cubicBezTo>
                    <a:pt x="1098" y="800"/>
                    <a:pt x="1101" y="935"/>
                    <a:pt x="1124" y="1062"/>
                  </a:cubicBezTo>
                  <a:cubicBezTo>
                    <a:pt x="1047" y="973"/>
                    <a:pt x="963" y="889"/>
                    <a:pt x="874" y="813"/>
                  </a:cubicBezTo>
                  <a:cubicBezTo>
                    <a:pt x="751" y="709"/>
                    <a:pt x="580" y="597"/>
                    <a:pt x="415" y="597"/>
                  </a:cubicBezTo>
                  <a:cubicBezTo>
                    <a:pt x="341" y="597"/>
                    <a:pt x="267" y="620"/>
                    <a:pt x="200" y="677"/>
                  </a:cubicBezTo>
                  <a:cubicBezTo>
                    <a:pt x="54" y="801"/>
                    <a:pt x="0" y="999"/>
                    <a:pt x="160" y="1133"/>
                  </a:cubicBezTo>
                  <a:cubicBezTo>
                    <a:pt x="326" y="1272"/>
                    <a:pt x="572" y="1319"/>
                    <a:pt x="778" y="1362"/>
                  </a:cubicBezTo>
                  <a:cubicBezTo>
                    <a:pt x="899" y="1385"/>
                    <a:pt x="1019" y="1404"/>
                    <a:pt x="1141" y="1423"/>
                  </a:cubicBezTo>
                  <a:cubicBezTo>
                    <a:pt x="1060" y="1466"/>
                    <a:pt x="980" y="1511"/>
                    <a:pt x="903" y="1555"/>
                  </a:cubicBezTo>
                  <a:cubicBezTo>
                    <a:pt x="713" y="1664"/>
                    <a:pt x="504" y="1787"/>
                    <a:pt x="364" y="1959"/>
                  </a:cubicBezTo>
                  <a:cubicBezTo>
                    <a:pt x="255" y="2094"/>
                    <a:pt x="250" y="2262"/>
                    <a:pt x="422" y="2344"/>
                  </a:cubicBezTo>
                  <a:cubicBezTo>
                    <a:pt x="467" y="2365"/>
                    <a:pt x="512" y="2375"/>
                    <a:pt x="555" y="2375"/>
                  </a:cubicBezTo>
                  <a:cubicBezTo>
                    <a:pt x="727" y="2375"/>
                    <a:pt x="885" y="2228"/>
                    <a:pt x="992" y="2102"/>
                  </a:cubicBezTo>
                  <a:cubicBezTo>
                    <a:pt x="1088" y="1987"/>
                    <a:pt x="1175" y="1865"/>
                    <a:pt x="1254" y="1738"/>
                  </a:cubicBezTo>
                  <a:lnTo>
                    <a:pt x="1254" y="1738"/>
                  </a:lnTo>
                  <a:cubicBezTo>
                    <a:pt x="1249" y="1790"/>
                    <a:pt x="1244" y="1843"/>
                    <a:pt x="1242" y="1894"/>
                  </a:cubicBezTo>
                  <a:cubicBezTo>
                    <a:pt x="1234" y="2097"/>
                    <a:pt x="1247" y="2330"/>
                    <a:pt x="1358" y="2507"/>
                  </a:cubicBezTo>
                  <a:cubicBezTo>
                    <a:pt x="1438" y="2632"/>
                    <a:pt x="1582" y="2695"/>
                    <a:pt x="1719" y="2695"/>
                  </a:cubicBezTo>
                  <a:cubicBezTo>
                    <a:pt x="1909" y="2695"/>
                    <a:pt x="2084" y="2573"/>
                    <a:pt x="2043" y="2331"/>
                  </a:cubicBezTo>
                  <a:cubicBezTo>
                    <a:pt x="2011" y="2145"/>
                    <a:pt x="1904" y="1969"/>
                    <a:pt x="1806" y="1809"/>
                  </a:cubicBezTo>
                  <a:cubicBezTo>
                    <a:pt x="1776" y="1762"/>
                    <a:pt x="1746" y="1715"/>
                    <a:pt x="1716" y="1669"/>
                  </a:cubicBezTo>
                  <a:lnTo>
                    <a:pt x="1716" y="1669"/>
                  </a:lnTo>
                  <a:cubicBezTo>
                    <a:pt x="1817" y="1736"/>
                    <a:pt x="1922" y="1798"/>
                    <a:pt x="2033" y="1852"/>
                  </a:cubicBezTo>
                  <a:cubicBezTo>
                    <a:pt x="2184" y="1928"/>
                    <a:pt x="2388" y="2025"/>
                    <a:pt x="2575" y="2025"/>
                  </a:cubicBezTo>
                  <a:cubicBezTo>
                    <a:pt x="2632" y="2025"/>
                    <a:pt x="2687" y="2017"/>
                    <a:pt x="2738" y="1996"/>
                  </a:cubicBezTo>
                  <a:cubicBezTo>
                    <a:pt x="2912" y="1927"/>
                    <a:pt x="2973" y="1688"/>
                    <a:pt x="2851" y="1545"/>
                  </a:cubicBezTo>
                  <a:cubicBezTo>
                    <a:pt x="2711" y="1381"/>
                    <a:pt x="2440" y="1351"/>
                    <a:pt x="2239" y="1332"/>
                  </a:cubicBezTo>
                  <a:cubicBezTo>
                    <a:pt x="2176" y="1326"/>
                    <a:pt x="2110" y="1320"/>
                    <a:pt x="2043" y="1318"/>
                  </a:cubicBezTo>
                  <a:lnTo>
                    <a:pt x="2048" y="1315"/>
                  </a:lnTo>
                  <a:cubicBezTo>
                    <a:pt x="2220" y="1225"/>
                    <a:pt x="2423" y="1105"/>
                    <a:pt x="2524" y="931"/>
                  </a:cubicBezTo>
                  <a:cubicBezTo>
                    <a:pt x="2604" y="791"/>
                    <a:pt x="2544" y="630"/>
                    <a:pt x="2386" y="581"/>
                  </a:cubicBezTo>
                  <a:cubicBezTo>
                    <a:pt x="2357" y="572"/>
                    <a:pt x="2328" y="568"/>
                    <a:pt x="2298" y="568"/>
                  </a:cubicBezTo>
                  <a:cubicBezTo>
                    <a:pt x="2131" y="568"/>
                    <a:pt x="1961" y="700"/>
                    <a:pt x="1847" y="799"/>
                  </a:cubicBezTo>
                  <a:cubicBezTo>
                    <a:pt x="1745" y="883"/>
                    <a:pt x="1653" y="979"/>
                    <a:pt x="1573" y="1083"/>
                  </a:cubicBezTo>
                  <a:cubicBezTo>
                    <a:pt x="1600" y="1007"/>
                    <a:pt x="1625" y="931"/>
                    <a:pt x="1649" y="857"/>
                  </a:cubicBezTo>
                  <a:cubicBezTo>
                    <a:pt x="1715" y="653"/>
                    <a:pt x="1800" y="382"/>
                    <a:pt x="1724" y="168"/>
                  </a:cubicBezTo>
                  <a:cubicBezTo>
                    <a:pt x="1685" y="58"/>
                    <a:pt x="1583" y="1"/>
                    <a:pt x="1477" y="1"/>
                  </a:cubicBezTo>
                  <a:close/>
                </a:path>
              </a:pathLst>
            </a:custGeom>
            <a:solidFill>
              <a:srgbClr val="E38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51" name="Google Shape;451;p32"/>
            <p:cNvGrpSpPr/>
            <p:nvPr/>
          </p:nvGrpSpPr>
          <p:grpSpPr>
            <a:xfrm>
              <a:off x="6787682" y="1798486"/>
              <a:ext cx="439789" cy="357962"/>
              <a:chOff x="6841978" y="1842591"/>
              <a:chExt cx="331641" cy="269936"/>
            </a:xfrm>
          </p:grpSpPr>
          <p:sp>
            <p:nvSpPr>
              <p:cNvPr id="452" name="Google Shape;452;p32"/>
              <p:cNvSpPr/>
              <p:nvPr/>
            </p:nvSpPr>
            <p:spPr>
              <a:xfrm>
                <a:off x="6841978" y="1907244"/>
                <a:ext cx="154348" cy="73458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701" extrusionOk="0">
                    <a:moveTo>
                      <a:pt x="615" y="1"/>
                    </a:moveTo>
                    <a:cubicBezTo>
                      <a:pt x="544" y="1"/>
                      <a:pt x="478" y="26"/>
                      <a:pt x="419" y="87"/>
                    </a:cubicBezTo>
                    <a:cubicBezTo>
                      <a:pt x="1" y="521"/>
                      <a:pt x="1091" y="639"/>
                      <a:pt x="1473" y="701"/>
                    </a:cubicBezTo>
                    <a:cubicBezTo>
                      <a:pt x="1308" y="478"/>
                      <a:pt x="921" y="1"/>
                      <a:pt x="615" y="1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6986788" y="1981644"/>
                <a:ext cx="129829" cy="13088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49" extrusionOk="0">
                    <a:moveTo>
                      <a:pt x="224" y="1"/>
                    </a:moveTo>
                    <a:cubicBezTo>
                      <a:pt x="101" y="274"/>
                      <a:pt x="1" y="1248"/>
                      <a:pt x="509" y="1248"/>
                    </a:cubicBezTo>
                    <a:cubicBezTo>
                      <a:pt x="513" y="1248"/>
                      <a:pt x="516" y="1248"/>
                      <a:pt x="520" y="1248"/>
                    </a:cubicBezTo>
                    <a:cubicBezTo>
                      <a:pt x="1238" y="1228"/>
                      <a:pt x="321" y="189"/>
                      <a:pt x="307" y="50"/>
                    </a:cubicBezTo>
                    <a:cubicBezTo>
                      <a:pt x="307" y="39"/>
                      <a:pt x="307" y="29"/>
                      <a:pt x="309" y="18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7018956" y="1902215"/>
                <a:ext cx="154663" cy="14010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337" extrusionOk="0">
                    <a:moveTo>
                      <a:pt x="815" y="1"/>
                    </a:moveTo>
                    <a:cubicBezTo>
                      <a:pt x="518" y="1"/>
                      <a:pt x="29" y="546"/>
                      <a:pt x="1" y="776"/>
                    </a:cubicBezTo>
                    <a:lnTo>
                      <a:pt x="60" y="788"/>
                    </a:lnTo>
                    <a:lnTo>
                      <a:pt x="60" y="789"/>
                    </a:lnTo>
                    <a:lnTo>
                      <a:pt x="45" y="792"/>
                    </a:lnTo>
                    <a:cubicBezTo>
                      <a:pt x="51" y="792"/>
                      <a:pt x="57" y="794"/>
                      <a:pt x="63" y="794"/>
                    </a:cubicBezTo>
                    <a:cubicBezTo>
                      <a:pt x="160" y="955"/>
                      <a:pt x="749" y="1336"/>
                      <a:pt x="1102" y="1336"/>
                    </a:cubicBezTo>
                    <a:cubicBezTo>
                      <a:pt x="1220" y="1336"/>
                      <a:pt x="1311" y="1294"/>
                      <a:pt x="1349" y="1188"/>
                    </a:cubicBezTo>
                    <a:cubicBezTo>
                      <a:pt x="1475" y="841"/>
                      <a:pt x="921" y="757"/>
                      <a:pt x="487" y="757"/>
                    </a:cubicBezTo>
                    <a:cubicBezTo>
                      <a:pt x="388" y="757"/>
                      <a:pt x="296" y="761"/>
                      <a:pt x="219" y="768"/>
                    </a:cubicBezTo>
                    <a:cubicBezTo>
                      <a:pt x="595" y="659"/>
                      <a:pt x="1279" y="242"/>
                      <a:pt x="912" y="25"/>
                    </a:cubicBezTo>
                    <a:cubicBezTo>
                      <a:pt x="883" y="8"/>
                      <a:pt x="851" y="1"/>
                      <a:pt x="815" y="1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6867545" y="1983320"/>
                <a:ext cx="141145" cy="9525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909" extrusionOk="0">
                    <a:moveTo>
                      <a:pt x="1346" y="1"/>
                    </a:moveTo>
                    <a:cubicBezTo>
                      <a:pt x="1335" y="4"/>
                      <a:pt x="1317" y="11"/>
                      <a:pt x="1295" y="20"/>
                    </a:cubicBezTo>
                    <a:cubicBezTo>
                      <a:pt x="1289" y="29"/>
                      <a:pt x="1284" y="36"/>
                      <a:pt x="1279" y="44"/>
                    </a:cubicBezTo>
                    <a:lnTo>
                      <a:pt x="1269" y="30"/>
                    </a:lnTo>
                    <a:cubicBezTo>
                      <a:pt x="959" y="164"/>
                      <a:pt x="1" y="677"/>
                      <a:pt x="402" y="882"/>
                    </a:cubicBezTo>
                    <a:cubicBezTo>
                      <a:pt x="438" y="900"/>
                      <a:pt x="474" y="908"/>
                      <a:pt x="509" y="908"/>
                    </a:cubicBezTo>
                    <a:cubicBezTo>
                      <a:pt x="842" y="908"/>
                      <a:pt x="1188" y="202"/>
                      <a:pt x="1346" y="1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6970546" y="1842591"/>
                <a:ext cx="95145" cy="138218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319" extrusionOk="0">
                    <a:moveTo>
                      <a:pt x="454" y="0"/>
                    </a:moveTo>
                    <a:cubicBezTo>
                      <a:pt x="441" y="0"/>
                      <a:pt x="428" y="1"/>
                      <a:pt x="414" y="3"/>
                    </a:cubicBezTo>
                    <a:cubicBezTo>
                      <a:pt x="1" y="51"/>
                      <a:pt x="90" y="1146"/>
                      <a:pt x="274" y="1307"/>
                    </a:cubicBezTo>
                    <a:lnTo>
                      <a:pt x="336" y="1319"/>
                    </a:lnTo>
                    <a:cubicBezTo>
                      <a:pt x="520" y="991"/>
                      <a:pt x="908" y="0"/>
                      <a:pt x="454" y="0"/>
                    </a:cubicBezTo>
                    <a:close/>
                  </a:path>
                </a:pathLst>
              </a:custGeom>
              <a:solidFill>
                <a:srgbClr val="BF54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57" name="Google Shape;457;p32"/>
            <p:cNvGrpSpPr/>
            <p:nvPr/>
          </p:nvGrpSpPr>
          <p:grpSpPr>
            <a:xfrm>
              <a:off x="7076439" y="1479666"/>
              <a:ext cx="521042" cy="424096"/>
              <a:chOff x="6841978" y="1842591"/>
              <a:chExt cx="331641" cy="269936"/>
            </a:xfrm>
          </p:grpSpPr>
          <p:sp>
            <p:nvSpPr>
              <p:cNvPr id="458" name="Google Shape;458;p32"/>
              <p:cNvSpPr/>
              <p:nvPr/>
            </p:nvSpPr>
            <p:spPr>
              <a:xfrm>
                <a:off x="6841978" y="1907244"/>
                <a:ext cx="154348" cy="73458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701" extrusionOk="0">
                    <a:moveTo>
                      <a:pt x="615" y="1"/>
                    </a:moveTo>
                    <a:cubicBezTo>
                      <a:pt x="544" y="1"/>
                      <a:pt x="478" y="26"/>
                      <a:pt x="419" y="87"/>
                    </a:cubicBezTo>
                    <a:cubicBezTo>
                      <a:pt x="1" y="521"/>
                      <a:pt x="1091" y="639"/>
                      <a:pt x="1473" y="701"/>
                    </a:cubicBezTo>
                    <a:cubicBezTo>
                      <a:pt x="1308" y="478"/>
                      <a:pt x="921" y="1"/>
                      <a:pt x="615" y="1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6986788" y="1981644"/>
                <a:ext cx="129829" cy="13088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49" extrusionOk="0">
                    <a:moveTo>
                      <a:pt x="224" y="1"/>
                    </a:moveTo>
                    <a:cubicBezTo>
                      <a:pt x="101" y="274"/>
                      <a:pt x="1" y="1248"/>
                      <a:pt x="509" y="1248"/>
                    </a:cubicBezTo>
                    <a:cubicBezTo>
                      <a:pt x="513" y="1248"/>
                      <a:pt x="516" y="1248"/>
                      <a:pt x="520" y="1248"/>
                    </a:cubicBezTo>
                    <a:cubicBezTo>
                      <a:pt x="1238" y="1228"/>
                      <a:pt x="321" y="189"/>
                      <a:pt x="307" y="50"/>
                    </a:cubicBezTo>
                    <a:cubicBezTo>
                      <a:pt x="307" y="39"/>
                      <a:pt x="307" y="29"/>
                      <a:pt x="309" y="18"/>
                    </a:cubicBez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7018956" y="1902215"/>
                <a:ext cx="154663" cy="14010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337" extrusionOk="0">
                    <a:moveTo>
                      <a:pt x="815" y="1"/>
                    </a:moveTo>
                    <a:cubicBezTo>
                      <a:pt x="518" y="1"/>
                      <a:pt x="29" y="546"/>
                      <a:pt x="1" y="776"/>
                    </a:cubicBezTo>
                    <a:lnTo>
                      <a:pt x="60" y="788"/>
                    </a:lnTo>
                    <a:lnTo>
                      <a:pt x="60" y="789"/>
                    </a:lnTo>
                    <a:lnTo>
                      <a:pt x="45" y="792"/>
                    </a:lnTo>
                    <a:cubicBezTo>
                      <a:pt x="51" y="792"/>
                      <a:pt x="57" y="794"/>
                      <a:pt x="63" y="794"/>
                    </a:cubicBezTo>
                    <a:cubicBezTo>
                      <a:pt x="160" y="955"/>
                      <a:pt x="749" y="1336"/>
                      <a:pt x="1102" y="1336"/>
                    </a:cubicBezTo>
                    <a:cubicBezTo>
                      <a:pt x="1220" y="1336"/>
                      <a:pt x="1311" y="1294"/>
                      <a:pt x="1349" y="1188"/>
                    </a:cubicBezTo>
                    <a:cubicBezTo>
                      <a:pt x="1475" y="841"/>
                      <a:pt x="921" y="757"/>
                      <a:pt x="487" y="757"/>
                    </a:cubicBezTo>
                    <a:cubicBezTo>
                      <a:pt x="388" y="757"/>
                      <a:pt x="296" y="761"/>
                      <a:pt x="219" y="768"/>
                    </a:cubicBezTo>
                    <a:cubicBezTo>
                      <a:pt x="595" y="659"/>
                      <a:pt x="1279" y="242"/>
                      <a:pt x="912" y="25"/>
                    </a:cubicBezTo>
                    <a:cubicBezTo>
                      <a:pt x="883" y="8"/>
                      <a:pt x="851" y="1"/>
                      <a:pt x="815" y="1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6867545" y="1983320"/>
                <a:ext cx="141145" cy="9525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909" extrusionOk="0">
                    <a:moveTo>
                      <a:pt x="1346" y="1"/>
                    </a:moveTo>
                    <a:cubicBezTo>
                      <a:pt x="1335" y="4"/>
                      <a:pt x="1317" y="11"/>
                      <a:pt x="1295" y="20"/>
                    </a:cubicBezTo>
                    <a:cubicBezTo>
                      <a:pt x="1289" y="29"/>
                      <a:pt x="1284" y="36"/>
                      <a:pt x="1279" y="44"/>
                    </a:cubicBezTo>
                    <a:lnTo>
                      <a:pt x="1269" y="30"/>
                    </a:lnTo>
                    <a:cubicBezTo>
                      <a:pt x="959" y="164"/>
                      <a:pt x="1" y="677"/>
                      <a:pt x="402" y="882"/>
                    </a:cubicBezTo>
                    <a:cubicBezTo>
                      <a:pt x="438" y="900"/>
                      <a:pt x="474" y="908"/>
                      <a:pt x="509" y="908"/>
                    </a:cubicBezTo>
                    <a:cubicBezTo>
                      <a:pt x="842" y="908"/>
                      <a:pt x="1188" y="202"/>
                      <a:pt x="1346" y="1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6970546" y="1842591"/>
                <a:ext cx="95145" cy="138218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319" extrusionOk="0">
                    <a:moveTo>
                      <a:pt x="454" y="0"/>
                    </a:moveTo>
                    <a:cubicBezTo>
                      <a:pt x="441" y="0"/>
                      <a:pt x="428" y="1"/>
                      <a:pt x="414" y="3"/>
                    </a:cubicBezTo>
                    <a:cubicBezTo>
                      <a:pt x="1" y="51"/>
                      <a:pt x="90" y="1146"/>
                      <a:pt x="274" y="1307"/>
                    </a:cubicBezTo>
                    <a:lnTo>
                      <a:pt x="336" y="1319"/>
                    </a:lnTo>
                    <a:cubicBezTo>
                      <a:pt x="520" y="991"/>
                      <a:pt x="908" y="0"/>
                      <a:pt x="454" y="0"/>
                    </a:cubicBezTo>
                    <a:close/>
                  </a:path>
                </a:pathLst>
              </a:custGeom>
              <a:solidFill>
                <a:srgbClr val="7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63" name="Google Shape;463;p32"/>
            <p:cNvSpPr/>
            <p:nvPr/>
          </p:nvSpPr>
          <p:spPr>
            <a:xfrm>
              <a:off x="7354626" y="1758748"/>
              <a:ext cx="47075" cy="101502"/>
            </a:xfrm>
            <a:custGeom>
              <a:avLst/>
              <a:gdLst/>
              <a:ahLst/>
              <a:cxnLst/>
              <a:rect l="l" t="t" r="r" b="b"/>
              <a:pathLst>
                <a:path w="836" h="1802" extrusionOk="0">
                  <a:moveTo>
                    <a:pt x="73" y="0"/>
                  </a:moveTo>
                  <a:cubicBezTo>
                    <a:pt x="61" y="0"/>
                    <a:pt x="48" y="6"/>
                    <a:pt x="41" y="18"/>
                  </a:cubicBezTo>
                  <a:cubicBezTo>
                    <a:pt x="14" y="66"/>
                    <a:pt x="16" y="135"/>
                    <a:pt x="12" y="188"/>
                  </a:cubicBezTo>
                  <a:cubicBezTo>
                    <a:pt x="6" y="315"/>
                    <a:pt x="1" y="441"/>
                    <a:pt x="1" y="569"/>
                  </a:cubicBezTo>
                  <a:cubicBezTo>
                    <a:pt x="0" y="871"/>
                    <a:pt x="7" y="1185"/>
                    <a:pt x="91" y="1477"/>
                  </a:cubicBezTo>
                  <a:cubicBezTo>
                    <a:pt x="138" y="1640"/>
                    <a:pt x="235" y="1801"/>
                    <a:pt x="393" y="1801"/>
                  </a:cubicBezTo>
                  <a:cubicBezTo>
                    <a:pt x="430" y="1801"/>
                    <a:pt x="471" y="1792"/>
                    <a:pt x="516" y="1772"/>
                  </a:cubicBezTo>
                  <a:cubicBezTo>
                    <a:pt x="836" y="1627"/>
                    <a:pt x="730" y="1243"/>
                    <a:pt x="623" y="987"/>
                  </a:cubicBezTo>
                  <a:cubicBezTo>
                    <a:pt x="543" y="795"/>
                    <a:pt x="436" y="615"/>
                    <a:pt x="327" y="438"/>
                  </a:cubicBezTo>
                  <a:cubicBezTo>
                    <a:pt x="286" y="374"/>
                    <a:pt x="245" y="311"/>
                    <a:pt x="204" y="249"/>
                  </a:cubicBezTo>
                  <a:cubicBezTo>
                    <a:pt x="189" y="225"/>
                    <a:pt x="170" y="204"/>
                    <a:pt x="148" y="187"/>
                  </a:cubicBezTo>
                  <a:cubicBezTo>
                    <a:pt x="134" y="175"/>
                    <a:pt x="128" y="167"/>
                    <a:pt x="128" y="167"/>
                  </a:cubicBezTo>
                  <a:lnTo>
                    <a:pt x="128" y="167"/>
                  </a:lnTo>
                  <a:cubicBezTo>
                    <a:pt x="128" y="167"/>
                    <a:pt x="129" y="169"/>
                    <a:pt x="130" y="174"/>
                  </a:cubicBezTo>
                  <a:lnTo>
                    <a:pt x="130" y="174"/>
                  </a:lnTo>
                  <a:cubicBezTo>
                    <a:pt x="126" y="164"/>
                    <a:pt x="117" y="157"/>
                    <a:pt x="106" y="154"/>
                  </a:cubicBezTo>
                  <a:cubicBezTo>
                    <a:pt x="107" y="130"/>
                    <a:pt x="107" y="108"/>
                    <a:pt x="107" y="84"/>
                  </a:cubicBezTo>
                  <a:cubicBezTo>
                    <a:pt x="106" y="68"/>
                    <a:pt x="105" y="52"/>
                    <a:pt x="103" y="36"/>
                  </a:cubicBezTo>
                  <a:cubicBezTo>
                    <a:pt x="107" y="13"/>
                    <a:pt x="90" y="0"/>
                    <a:pt x="73" y="0"/>
                  </a:cubicBezTo>
                  <a:close/>
                </a:path>
              </a:pathLst>
            </a:custGeom>
            <a:solidFill>
              <a:srgbClr val="FFFFFF">
                <a:alpha val="2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 rot="7590459">
              <a:off x="6888151" y="1892925"/>
              <a:ext cx="47074" cy="101501"/>
            </a:xfrm>
            <a:custGeom>
              <a:avLst/>
              <a:gdLst/>
              <a:ahLst/>
              <a:cxnLst/>
              <a:rect l="l" t="t" r="r" b="b"/>
              <a:pathLst>
                <a:path w="836" h="1802" extrusionOk="0">
                  <a:moveTo>
                    <a:pt x="73" y="0"/>
                  </a:moveTo>
                  <a:cubicBezTo>
                    <a:pt x="61" y="0"/>
                    <a:pt x="48" y="6"/>
                    <a:pt x="41" y="18"/>
                  </a:cubicBezTo>
                  <a:cubicBezTo>
                    <a:pt x="14" y="66"/>
                    <a:pt x="16" y="135"/>
                    <a:pt x="12" y="188"/>
                  </a:cubicBezTo>
                  <a:cubicBezTo>
                    <a:pt x="6" y="315"/>
                    <a:pt x="1" y="441"/>
                    <a:pt x="1" y="569"/>
                  </a:cubicBezTo>
                  <a:cubicBezTo>
                    <a:pt x="0" y="871"/>
                    <a:pt x="7" y="1185"/>
                    <a:pt x="91" y="1477"/>
                  </a:cubicBezTo>
                  <a:cubicBezTo>
                    <a:pt x="138" y="1640"/>
                    <a:pt x="235" y="1801"/>
                    <a:pt x="393" y="1801"/>
                  </a:cubicBezTo>
                  <a:cubicBezTo>
                    <a:pt x="430" y="1801"/>
                    <a:pt x="471" y="1792"/>
                    <a:pt x="516" y="1772"/>
                  </a:cubicBezTo>
                  <a:cubicBezTo>
                    <a:pt x="836" y="1627"/>
                    <a:pt x="730" y="1243"/>
                    <a:pt x="623" y="987"/>
                  </a:cubicBezTo>
                  <a:cubicBezTo>
                    <a:pt x="543" y="795"/>
                    <a:pt x="436" y="615"/>
                    <a:pt x="327" y="438"/>
                  </a:cubicBezTo>
                  <a:cubicBezTo>
                    <a:pt x="286" y="374"/>
                    <a:pt x="245" y="311"/>
                    <a:pt x="204" y="249"/>
                  </a:cubicBezTo>
                  <a:cubicBezTo>
                    <a:pt x="189" y="225"/>
                    <a:pt x="170" y="204"/>
                    <a:pt x="148" y="187"/>
                  </a:cubicBezTo>
                  <a:cubicBezTo>
                    <a:pt x="134" y="175"/>
                    <a:pt x="128" y="167"/>
                    <a:pt x="128" y="167"/>
                  </a:cubicBezTo>
                  <a:lnTo>
                    <a:pt x="128" y="167"/>
                  </a:lnTo>
                  <a:cubicBezTo>
                    <a:pt x="128" y="167"/>
                    <a:pt x="129" y="169"/>
                    <a:pt x="130" y="174"/>
                  </a:cubicBezTo>
                  <a:lnTo>
                    <a:pt x="130" y="174"/>
                  </a:lnTo>
                  <a:cubicBezTo>
                    <a:pt x="126" y="164"/>
                    <a:pt x="117" y="157"/>
                    <a:pt x="106" y="154"/>
                  </a:cubicBezTo>
                  <a:cubicBezTo>
                    <a:pt x="107" y="130"/>
                    <a:pt x="107" y="108"/>
                    <a:pt x="107" y="84"/>
                  </a:cubicBezTo>
                  <a:cubicBezTo>
                    <a:pt x="106" y="68"/>
                    <a:pt x="105" y="52"/>
                    <a:pt x="103" y="36"/>
                  </a:cubicBezTo>
                  <a:cubicBezTo>
                    <a:pt x="107" y="13"/>
                    <a:pt x="90" y="0"/>
                    <a:pt x="73" y="0"/>
                  </a:cubicBezTo>
                  <a:close/>
                </a:path>
              </a:pathLst>
            </a:custGeom>
            <a:solidFill>
              <a:srgbClr val="FFFFFF">
                <a:alpha val="2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3"/>
          <p:cNvSpPr/>
          <p:nvPr/>
        </p:nvSpPr>
        <p:spPr>
          <a:xfrm>
            <a:off x="164810" y="1406250"/>
            <a:ext cx="3948817" cy="3623085"/>
          </a:xfrm>
          <a:custGeom>
            <a:avLst/>
            <a:gdLst/>
            <a:ahLst/>
            <a:cxnLst/>
            <a:rect l="l" t="t" r="r" b="b"/>
            <a:pathLst>
              <a:path w="15931" h="13099" extrusionOk="0">
                <a:moveTo>
                  <a:pt x="6129" y="0"/>
                </a:moveTo>
                <a:cubicBezTo>
                  <a:pt x="640" y="0"/>
                  <a:pt x="443" y="954"/>
                  <a:pt x="222" y="1638"/>
                </a:cubicBezTo>
                <a:cubicBezTo>
                  <a:pt x="0" y="2322"/>
                  <a:pt x="375" y="10869"/>
                  <a:pt x="638" y="11551"/>
                </a:cubicBezTo>
                <a:cubicBezTo>
                  <a:pt x="901" y="12232"/>
                  <a:pt x="1450" y="12853"/>
                  <a:pt x="2186" y="13030"/>
                </a:cubicBezTo>
                <a:cubicBezTo>
                  <a:pt x="2440" y="13092"/>
                  <a:pt x="2703" y="13099"/>
                  <a:pt x="2966" y="13099"/>
                </a:cubicBezTo>
                <a:cubicBezTo>
                  <a:pt x="2999" y="13099"/>
                  <a:pt x="3032" y="13099"/>
                  <a:pt x="3066" y="13099"/>
                </a:cubicBezTo>
                <a:cubicBezTo>
                  <a:pt x="6629" y="13083"/>
                  <a:pt x="10188" y="12934"/>
                  <a:pt x="13743" y="12651"/>
                </a:cubicBezTo>
                <a:cubicBezTo>
                  <a:pt x="14412" y="12598"/>
                  <a:pt x="15159" y="12501"/>
                  <a:pt x="15574" y="11997"/>
                </a:cubicBezTo>
                <a:cubicBezTo>
                  <a:pt x="15917" y="11580"/>
                  <a:pt x="15930" y="11005"/>
                  <a:pt x="15929" y="10475"/>
                </a:cubicBezTo>
                <a:cubicBezTo>
                  <a:pt x="15924" y="8512"/>
                  <a:pt x="15918" y="6549"/>
                  <a:pt x="15914" y="4587"/>
                </a:cubicBezTo>
                <a:cubicBezTo>
                  <a:pt x="15911" y="3837"/>
                  <a:pt x="15908" y="3078"/>
                  <a:pt x="15707" y="2353"/>
                </a:cubicBezTo>
                <a:cubicBezTo>
                  <a:pt x="15507" y="1628"/>
                  <a:pt x="15083" y="932"/>
                  <a:pt x="14412" y="546"/>
                </a:cubicBezTo>
                <a:cubicBezTo>
                  <a:pt x="13751" y="166"/>
                  <a:pt x="12943" y="130"/>
                  <a:pt x="12175" y="106"/>
                </a:cubicBezTo>
                <a:cubicBezTo>
                  <a:pt x="10160" y="47"/>
                  <a:pt x="8144" y="0"/>
                  <a:pt x="61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70" name="Google Shape;470;p33"/>
          <p:cNvSpPr txBox="1"/>
          <p:nvPr/>
        </p:nvSpPr>
        <p:spPr>
          <a:xfrm>
            <a:off x="-91325" y="0"/>
            <a:ext cx="53505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Other Common symptoms</a:t>
            </a:r>
            <a:endParaRPr sz="382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5259175" y="737800"/>
            <a:ext cx="3659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2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and during cycle</a:t>
            </a:r>
            <a:endParaRPr sz="212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2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everyone is different, everyone’s experience is different!</a:t>
            </a:r>
            <a:endParaRPr sz="132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33"/>
          <p:cNvSpPr txBox="1"/>
          <p:nvPr/>
        </p:nvSpPr>
        <p:spPr>
          <a:xfrm>
            <a:off x="445450" y="1649400"/>
            <a:ext cx="21069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Bloating 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Cramps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Fatigue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Acne flare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 pain 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fatigue 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33"/>
          <p:cNvSpPr txBox="1"/>
          <p:nvPr/>
        </p:nvSpPr>
        <p:spPr>
          <a:xfrm>
            <a:off x="2003050" y="1677150"/>
            <a:ext cx="30000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Irritability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Tender breast 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Headache 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Anxiety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Bleeding 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Century Gothic"/>
              <a:buChar char="-"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Nausea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474" name="Google Shape;4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457" y="2106606"/>
            <a:ext cx="2105819" cy="267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96413">
            <a:off x="5383176" y="2004945"/>
            <a:ext cx="2180262" cy="139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34"/>
          <p:cNvGrpSpPr/>
          <p:nvPr/>
        </p:nvGrpSpPr>
        <p:grpSpPr>
          <a:xfrm>
            <a:off x="457198" y="1498875"/>
            <a:ext cx="8229605" cy="3550125"/>
            <a:chOff x="457198" y="1181350"/>
            <a:chExt cx="8229605" cy="3550125"/>
          </a:xfrm>
        </p:grpSpPr>
        <p:sp>
          <p:nvSpPr>
            <p:cNvPr id="481" name="Google Shape;481;p34"/>
            <p:cNvSpPr/>
            <p:nvPr/>
          </p:nvSpPr>
          <p:spPr>
            <a:xfrm>
              <a:off x="3252694" y="1181350"/>
              <a:ext cx="2638612" cy="3550124"/>
            </a:xfrm>
            <a:custGeom>
              <a:avLst/>
              <a:gdLst/>
              <a:ahLst/>
              <a:cxnLst/>
              <a:rect l="l" t="t" r="r" b="b"/>
              <a:pathLst>
                <a:path w="15931" h="13099" extrusionOk="0">
                  <a:moveTo>
                    <a:pt x="6129" y="0"/>
                  </a:moveTo>
                  <a:cubicBezTo>
                    <a:pt x="640" y="0"/>
                    <a:pt x="443" y="954"/>
                    <a:pt x="222" y="1638"/>
                  </a:cubicBezTo>
                  <a:cubicBezTo>
                    <a:pt x="0" y="2322"/>
                    <a:pt x="375" y="10869"/>
                    <a:pt x="638" y="11551"/>
                  </a:cubicBezTo>
                  <a:cubicBezTo>
                    <a:pt x="901" y="12232"/>
                    <a:pt x="1450" y="12853"/>
                    <a:pt x="2186" y="13030"/>
                  </a:cubicBezTo>
                  <a:cubicBezTo>
                    <a:pt x="2440" y="13092"/>
                    <a:pt x="2703" y="13099"/>
                    <a:pt x="2966" y="13099"/>
                  </a:cubicBezTo>
                  <a:cubicBezTo>
                    <a:pt x="2999" y="13099"/>
                    <a:pt x="3032" y="13099"/>
                    <a:pt x="3066" y="13099"/>
                  </a:cubicBezTo>
                  <a:cubicBezTo>
                    <a:pt x="6629" y="13083"/>
                    <a:pt x="10188" y="12934"/>
                    <a:pt x="13743" y="12651"/>
                  </a:cubicBezTo>
                  <a:cubicBezTo>
                    <a:pt x="14412" y="12598"/>
                    <a:pt x="15159" y="12501"/>
                    <a:pt x="15574" y="11997"/>
                  </a:cubicBezTo>
                  <a:cubicBezTo>
                    <a:pt x="15917" y="11580"/>
                    <a:pt x="15930" y="11005"/>
                    <a:pt x="15929" y="10475"/>
                  </a:cubicBezTo>
                  <a:cubicBezTo>
                    <a:pt x="15924" y="8512"/>
                    <a:pt x="15918" y="6549"/>
                    <a:pt x="15914" y="4587"/>
                  </a:cubicBezTo>
                  <a:cubicBezTo>
                    <a:pt x="15911" y="3837"/>
                    <a:pt x="15908" y="3078"/>
                    <a:pt x="15707" y="2353"/>
                  </a:cubicBezTo>
                  <a:cubicBezTo>
                    <a:pt x="15507" y="1628"/>
                    <a:pt x="15083" y="932"/>
                    <a:pt x="14412" y="546"/>
                  </a:cubicBezTo>
                  <a:cubicBezTo>
                    <a:pt x="13751" y="166"/>
                    <a:pt x="12943" y="130"/>
                    <a:pt x="12175" y="106"/>
                  </a:cubicBezTo>
                  <a:cubicBezTo>
                    <a:pt x="10160" y="47"/>
                    <a:pt x="8144" y="0"/>
                    <a:pt x="61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 rot="10800000" flipH="1">
              <a:off x="6048191" y="1181351"/>
              <a:ext cx="2638612" cy="3550124"/>
            </a:xfrm>
            <a:custGeom>
              <a:avLst/>
              <a:gdLst/>
              <a:ahLst/>
              <a:cxnLst/>
              <a:rect l="l" t="t" r="r" b="b"/>
              <a:pathLst>
                <a:path w="15931" h="13099" extrusionOk="0">
                  <a:moveTo>
                    <a:pt x="6129" y="0"/>
                  </a:moveTo>
                  <a:cubicBezTo>
                    <a:pt x="640" y="0"/>
                    <a:pt x="443" y="954"/>
                    <a:pt x="222" y="1638"/>
                  </a:cubicBezTo>
                  <a:cubicBezTo>
                    <a:pt x="0" y="2322"/>
                    <a:pt x="375" y="10869"/>
                    <a:pt x="638" y="11551"/>
                  </a:cubicBezTo>
                  <a:cubicBezTo>
                    <a:pt x="901" y="12232"/>
                    <a:pt x="1450" y="12853"/>
                    <a:pt x="2186" y="13030"/>
                  </a:cubicBezTo>
                  <a:cubicBezTo>
                    <a:pt x="2440" y="13092"/>
                    <a:pt x="2703" y="13099"/>
                    <a:pt x="2966" y="13099"/>
                  </a:cubicBezTo>
                  <a:cubicBezTo>
                    <a:pt x="2999" y="13099"/>
                    <a:pt x="3032" y="13099"/>
                    <a:pt x="3066" y="13099"/>
                  </a:cubicBezTo>
                  <a:cubicBezTo>
                    <a:pt x="6629" y="13083"/>
                    <a:pt x="10188" y="12934"/>
                    <a:pt x="13743" y="12651"/>
                  </a:cubicBezTo>
                  <a:cubicBezTo>
                    <a:pt x="14412" y="12598"/>
                    <a:pt x="15159" y="12501"/>
                    <a:pt x="15574" y="11997"/>
                  </a:cubicBezTo>
                  <a:cubicBezTo>
                    <a:pt x="15917" y="11580"/>
                    <a:pt x="15930" y="11005"/>
                    <a:pt x="15929" y="10475"/>
                  </a:cubicBezTo>
                  <a:cubicBezTo>
                    <a:pt x="15924" y="8512"/>
                    <a:pt x="15918" y="6549"/>
                    <a:pt x="15914" y="4587"/>
                  </a:cubicBezTo>
                  <a:cubicBezTo>
                    <a:pt x="15911" y="3837"/>
                    <a:pt x="15908" y="3078"/>
                    <a:pt x="15707" y="2353"/>
                  </a:cubicBezTo>
                  <a:cubicBezTo>
                    <a:pt x="15507" y="1628"/>
                    <a:pt x="15083" y="932"/>
                    <a:pt x="14412" y="546"/>
                  </a:cubicBezTo>
                  <a:cubicBezTo>
                    <a:pt x="13751" y="166"/>
                    <a:pt x="12943" y="130"/>
                    <a:pt x="12175" y="106"/>
                  </a:cubicBezTo>
                  <a:cubicBezTo>
                    <a:pt x="10160" y="47"/>
                    <a:pt x="8144" y="0"/>
                    <a:pt x="61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 flipH="1">
              <a:off x="457198" y="1181350"/>
              <a:ext cx="2638612" cy="3550124"/>
            </a:xfrm>
            <a:custGeom>
              <a:avLst/>
              <a:gdLst/>
              <a:ahLst/>
              <a:cxnLst/>
              <a:rect l="l" t="t" r="r" b="b"/>
              <a:pathLst>
                <a:path w="15931" h="13099" extrusionOk="0">
                  <a:moveTo>
                    <a:pt x="6129" y="0"/>
                  </a:moveTo>
                  <a:cubicBezTo>
                    <a:pt x="640" y="0"/>
                    <a:pt x="443" y="954"/>
                    <a:pt x="222" y="1638"/>
                  </a:cubicBezTo>
                  <a:cubicBezTo>
                    <a:pt x="0" y="2322"/>
                    <a:pt x="375" y="10869"/>
                    <a:pt x="638" y="11551"/>
                  </a:cubicBezTo>
                  <a:cubicBezTo>
                    <a:pt x="901" y="12232"/>
                    <a:pt x="1450" y="12853"/>
                    <a:pt x="2186" y="13030"/>
                  </a:cubicBezTo>
                  <a:cubicBezTo>
                    <a:pt x="2440" y="13092"/>
                    <a:pt x="2703" y="13099"/>
                    <a:pt x="2966" y="13099"/>
                  </a:cubicBezTo>
                  <a:cubicBezTo>
                    <a:pt x="2999" y="13099"/>
                    <a:pt x="3032" y="13099"/>
                    <a:pt x="3066" y="13099"/>
                  </a:cubicBezTo>
                  <a:cubicBezTo>
                    <a:pt x="6629" y="13083"/>
                    <a:pt x="10188" y="12934"/>
                    <a:pt x="13743" y="12651"/>
                  </a:cubicBezTo>
                  <a:cubicBezTo>
                    <a:pt x="14412" y="12598"/>
                    <a:pt x="15159" y="12501"/>
                    <a:pt x="15574" y="11997"/>
                  </a:cubicBezTo>
                  <a:cubicBezTo>
                    <a:pt x="15917" y="11580"/>
                    <a:pt x="15930" y="11005"/>
                    <a:pt x="15929" y="10475"/>
                  </a:cubicBezTo>
                  <a:cubicBezTo>
                    <a:pt x="15924" y="8512"/>
                    <a:pt x="15918" y="6549"/>
                    <a:pt x="15914" y="4587"/>
                  </a:cubicBezTo>
                  <a:cubicBezTo>
                    <a:pt x="15911" y="3837"/>
                    <a:pt x="15908" y="3078"/>
                    <a:pt x="15707" y="2353"/>
                  </a:cubicBezTo>
                  <a:cubicBezTo>
                    <a:pt x="15507" y="1628"/>
                    <a:pt x="15083" y="932"/>
                    <a:pt x="14412" y="546"/>
                  </a:cubicBezTo>
                  <a:cubicBezTo>
                    <a:pt x="13751" y="166"/>
                    <a:pt x="12943" y="130"/>
                    <a:pt x="12175" y="106"/>
                  </a:cubicBezTo>
                  <a:cubicBezTo>
                    <a:pt x="10160" y="47"/>
                    <a:pt x="8144" y="0"/>
                    <a:pt x="61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4017180" y="1586425"/>
              <a:ext cx="1109640" cy="1015274"/>
            </a:xfrm>
            <a:custGeom>
              <a:avLst/>
              <a:gdLst/>
              <a:ahLst/>
              <a:cxnLst/>
              <a:rect l="l" t="t" r="r" b="b"/>
              <a:pathLst>
                <a:path w="1188" h="1087" extrusionOk="0">
                  <a:moveTo>
                    <a:pt x="624" y="0"/>
                  </a:moveTo>
                  <a:cubicBezTo>
                    <a:pt x="443" y="0"/>
                    <a:pt x="257" y="64"/>
                    <a:pt x="154" y="184"/>
                  </a:cubicBezTo>
                  <a:cubicBezTo>
                    <a:pt x="29" y="333"/>
                    <a:pt x="1" y="543"/>
                    <a:pt x="82" y="720"/>
                  </a:cubicBezTo>
                  <a:cubicBezTo>
                    <a:pt x="122" y="801"/>
                    <a:pt x="180" y="869"/>
                    <a:pt x="241" y="934"/>
                  </a:cubicBezTo>
                  <a:cubicBezTo>
                    <a:pt x="297" y="993"/>
                    <a:pt x="359" y="1054"/>
                    <a:pt x="437" y="1076"/>
                  </a:cubicBezTo>
                  <a:cubicBezTo>
                    <a:pt x="464" y="1084"/>
                    <a:pt x="491" y="1087"/>
                    <a:pt x="519" y="1087"/>
                  </a:cubicBezTo>
                  <a:cubicBezTo>
                    <a:pt x="551" y="1087"/>
                    <a:pt x="584" y="1083"/>
                    <a:pt x="616" y="1077"/>
                  </a:cubicBezTo>
                  <a:cubicBezTo>
                    <a:pt x="764" y="1054"/>
                    <a:pt x="912" y="1006"/>
                    <a:pt x="1021" y="905"/>
                  </a:cubicBezTo>
                  <a:cubicBezTo>
                    <a:pt x="1129" y="802"/>
                    <a:pt x="1187" y="657"/>
                    <a:pt x="1182" y="507"/>
                  </a:cubicBezTo>
                  <a:cubicBezTo>
                    <a:pt x="1173" y="357"/>
                    <a:pt x="1104" y="217"/>
                    <a:pt x="991" y="119"/>
                  </a:cubicBezTo>
                  <a:cubicBezTo>
                    <a:pt x="899" y="3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6812702" y="1586425"/>
              <a:ext cx="1109625" cy="1015274"/>
            </a:xfrm>
            <a:custGeom>
              <a:avLst/>
              <a:gdLst/>
              <a:ahLst/>
              <a:cxnLst/>
              <a:rect l="l" t="t" r="r" b="b"/>
              <a:pathLst>
                <a:path w="1188" h="1087" extrusionOk="0">
                  <a:moveTo>
                    <a:pt x="624" y="0"/>
                  </a:moveTo>
                  <a:cubicBezTo>
                    <a:pt x="443" y="0"/>
                    <a:pt x="257" y="64"/>
                    <a:pt x="154" y="184"/>
                  </a:cubicBezTo>
                  <a:cubicBezTo>
                    <a:pt x="29" y="333"/>
                    <a:pt x="1" y="543"/>
                    <a:pt x="82" y="720"/>
                  </a:cubicBezTo>
                  <a:cubicBezTo>
                    <a:pt x="122" y="801"/>
                    <a:pt x="180" y="869"/>
                    <a:pt x="241" y="934"/>
                  </a:cubicBezTo>
                  <a:cubicBezTo>
                    <a:pt x="297" y="993"/>
                    <a:pt x="359" y="1054"/>
                    <a:pt x="437" y="1076"/>
                  </a:cubicBezTo>
                  <a:cubicBezTo>
                    <a:pt x="464" y="1084"/>
                    <a:pt x="491" y="1087"/>
                    <a:pt x="519" y="1087"/>
                  </a:cubicBezTo>
                  <a:cubicBezTo>
                    <a:pt x="551" y="1087"/>
                    <a:pt x="584" y="1083"/>
                    <a:pt x="616" y="1077"/>
                  </a:cubicBezTo>
                  <a:cubicBezTo>
                    <a:pt x="764" y="1054"/>
                    <a:pt x="912" y="1006"/>
                    <a:pt x="1021" y="905"/>
                  </a:cubicBezTo>
                  <a:cubicBezTo>
                    <a:pt x="1129" y="802"/>
                    <a:pt x="1187" y="657"/>
                    <a:pt x="1182" y="507"/>
                  </a:cubicBezTo>
                  <a:cubicBezTo>
                    <a:pt x="1173" y="357"/>
                    <a:pt x="1104" y="217"/>
                    <a:pt x="991" y="119"/>
                  </a:cubicBezTo>
                  <a:cubicBezTo>
                    <a:pt x="899" y="3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1221686" y="1586425"/>
              <a:ext cx="1109625" cy="1015274"/>
            </a:xfrm>
            <a:custGeom>
              <a:avLst/>
              <a:gdLst/>
              <a:ahLst/>
              <a:cxnLst/>
              <a:rect l="l" t="t" r="r" b="b"/>
              <a:pathLst>
                <a:path w="1188" h="1087" extrusionOk="0">
                  <a:moveTo>
                    <a:pt x="624" y="0"/>
                  </a:moveTo>
                  <a:cubicBezTo>
                    <a:pt x="443" y="0"/>
                    <a:pt x="257" y="64"/>
                    <a:pt x="154" y="184"/>
                  </a:cubicBezTo>
                  <a:cubicBezTo>
                    <a:pt x="29" y="333"/>
                    <a:pt x="1" y="543"/>
                    <a:pt x="82" y="720"/>
                  </a:cubicBezTo>
                  <a:cubicBezTo>
                    <a:pt x="122" y="801"/>
                    <a:pt x="180" y="869"/>
                    <a:pt x="241" y="934"/>
                  </a:cubicBezTo>
                  <a:cubicBezTo>
                    <a:pt x="297" y="993"/>
                    <a:pt x="359" y="1054"/>
                    <a:pt x="437" y="1076"/>
                  </a:cubicBezTo>
                  <a:cubicBezTo>
                    <a:pt x="464" y="1084"/>
                    <a:pt x="491" y="1087"/>
                    <a:pt x="519" y="1087"/>
                  </a:cubicBezTo>
                  <a:cubicBezTo>
                    <a:pt x="551" y="1087"/>
                    <a:pt x="584" y="1083"/>
                    <a:pt x="616" y="1077"/>
                  </a:cubicBezTo>
                  <a:cubicBezTo>
                    <a:pt x="764" y="1054"/>
                    <a:pt x="912" y="1006"/>
                    <a:pt x="1021" y="905"/>
                  </a:cubicBezTo>
                  <a:cubicBezTo>
                    <a:pt x="1129" y="802"/>
                    <a:pt x="1187" y="657"/>
                    <a:pt x="1182" y="507"/>
                  </a:cubicBezTo>
                  <a:cubicBezTo>
                    <a:pt x="1173" y="357"/>
                    <a:pt x="1104" y="217"/>
                    <a:pt x="991" y="119"/>
                  </a:cubicBezTo>
                  <a:cubicBezTo>
                    <a:pt x="899" y="38"/>
                    <a:pt x="763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 rot="5400000">
              <a:off x="4544450" y="2580918"/>
              <a:ext cx="55100" cy="1546064"/>
            </a:xfrm>
            <a:custGeom>
              <a:avLst/>
              <a:gdLst/>
              <a:ahLst/>
              <a:cxnLst/>
              <a:rect l="l" t="t" r="r" b="b"/>
              <a:pathLst>
                <a:path w="616" h="9393" extrusionOk="0">
                  <a:moveTo>
                    <a:pt x="365" y="1"/>
                  </a:moveTo>
                  <a:cubicBezTo>
                    <a:pt x="239" y="1"/>
                    <a:pt x="114" y="81"/>
                    <a:pt x="114" y="242"/>
                  </a:cubicBezTo>
                  <a:cubicBezTo>
                    <a:pt x="114" y="2680"/>
                    <a:pt x="48" y="5124"/>
                    <a:pt x="15" y="7562"/>
                  </a:cubicBezTo>
                  <a:cubicBezTo>
                    <a:pt x="8" y="8092"/>
                    <a:pt x="1" y="8623"/>
                    <a:pt x="1" y="9154"/>
                  </a:cubicBezTo>
                  <a:cubicBezTo>
                    <a:pt x="1" y="9313"/>
                    <a:pt x="125" y="9392"/>
                    <a:pt x="249" y="9392"/>
                  </a:cubicBezTo>
                  <a:cubicBezTo>
                    <a:pt x="374" y="9392"/>
                    <a:pt x="498" y="9313"/>
                    <a:pt x="498" y="9154"/>
                  </a:cubicBezTo>
                  <a:cubicBezTo>
                    <a:pt x="498" y="6691"/>
                    <a:pt x="568" y="4231"/>
                    <a:pt x="601" y="1772"/>
                  </a:cubicBezTo>
                  <a:cubicBezTo>
                    <a:pt x="608" y="1260"/>
                    <a:pt x="615" y="751"/>
                    <a:pt x="615" y="242"/>
                  </a:cubicBezTo>
                  <a:cubicBezTo>
                    <a:pt x="615" y="81"/>
                    <a:pt x="490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 rot="5400000">
              <a:off x="7339688" y="2580918"/>
              <a:ext cx="55100" cy="1546064"/>
            </a:xfrm>
            <a:custGeom>
              <a:avLst/>
              <a:gdLst/>
              <a:ahLst/>
              <a:cxnLst/>
              <a:rect l="l" t="t" r="r" b="b"/>
              <a:pathLst>
                <a:path w="616" h="9393" extrusionOk="0">
                  <a:moveTo>
                    <a:pt x="365" y="1"/>
                  </a:moveTo>
                  <a:cubicBezTo>
                    <a:pt x="239" y="1"/>
                    <a:pt x="114" y="81"/>
                    <a:pt x="114" y="242"/>
                  </a:cubicBezTo>
                  <a:cubicBezTo>
                    <a:pt x="114" y="2680"/>
                    <a:pt x="48" y="5124"/>
                    <a:pt x="15" y="7562"/>
                  </a:cubicBezTo>
                  <a:cubicBezTo>
                    <a:pt x="8" y="8092"/>
                    <a:pt x="1" y="8623"/>
                    <a:pt x="1" y="9154"/>
                  </a:cubicBezTo>
                  <a:cubicBezTo>
                    <a:pt x="1" y="9313"/>
                    <a:pt x="125" y="9392"/>
                    <a:pt x="249" y="9392"/>
                  </a:cubicBezTo>
                  <a:cubicBezTo>
                    <a:pt x="374" y="9392"/>
                    <a:pt x="498" y="9313"/>
                    <a:pt x="498" y="9154"/>
                  </a:cubicBezTo>
                  <a:cubicBezTo>
                    <a:pt x="498" y="6691"/>
                    <a:pt x="568" y="4231"/>
                    <a:pt x="601" y="1772"/>
                  </a:cubicBezTo>
                  <a:cubicBezTo>
                    <a:pt x="608" y="1260"/>
                    <a:pt x="615" y="751"/>
                    <a:pt x="615" y="242"/>
                  </a:cubicBezTo>
                  <a:cubicBezTo>
                    <a:pt x="615" y="81"/>
                    <a:pt x="490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chemeClr val="dk1"/>
                </a:highlight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 rot="5400000">
              <a:off x="1749213" y="2580918"/>
              <a:ext cx="55100" cy="1546064"/>
            </a:xfrm>
            <a:custGeom>
              <a:avLst/>
              <a:gdLst/>
              <a:ahLst/>
              <a:cxnLst/>
              <a:rect l="l" t="t" r="r" b="b"/>
              <a:pathLst>
                <a:path w="616" h="9393" extrusionOk="0">
                  <a:moveTo>
                    <a:pt x="365" y="1"/>
                  </a:moveTo>
                  <a:cubicBezTo>
                    <a:pt x="239" y="1"/>
                    <a:pt x="114" y="81"/>
                    <a:pt x="114" y="242"/>
                  </a:cubicBezTo>
                  <a:cubicBezTo>
                    <a:pt x="114" y="2680"/>
                    <a:pt x="48" y="5124"/>
                    <a:pt x="15" y="7562"/>
                  </a:cubicBezTo>
                  <a:cubicBezTo>
                    <a:pt x="8" y="8092"/>
                    <a:pt x="1" y="8623"/>
                    <a:pt x="1" y="9154"/>
                  </a:cubicBezTo>
                  <a:cubicBezTo>
                    <a:pt x="1" y="9313"/>
                    <a:pt x="125" y="9392"/>
                    <a:pt x="249" y="9392"/>
                  </a:cubicBezTo>
                  <a:cubicBezTo>
                    <a:pt x="374" y="9392"/>
                    <a:pt x="498" y="9313"/>
                    <a:pt x="498" y="9154"/>
                  </a:cubicBezTo>
                  <a:cubicBezTo>
                    <a:pt x="498" y="6691"/>
                    <a:pt x="568" y="4231"/>
                    <a:pt x="601" y="1772"/>
                  </a:cubicBezTo>
                  <a:cubicBezTo>
                    <a:pt x="608" y="1260"/>
                    <a:pt x="615" y="751"/>
                    <a:pt x="615" y="242"/>
                  </a:cubicBezTo>
                  <a:cubicBezTo>
                    <a:pt x="615" y="81"/>
                    <a:pt x="490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</p:grpSp>
      <p:sp>
        <p:nvSpPr>
          <p:cNvPr id="490" name="Google Shape;490;p34"/>
          <p:cNvSpPr txBox="1"/>
          <p:nvPr/>
        </p:nvSpPr>
        <p:spPr>
          <a:xfrm>
            <a:off x="58075" y="87050"/>
            <a:ext cx="753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20">
                <a:solidFill>
                  <a:schemeClr val="accent3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Menstruation Products available:</a:t>
            </a:r>
            <a:endParaRPr sz="4020">
              <a:solidFill>
                <a:schemeClr val="accent3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491" name="Google Shape;491;p34"/>
          <p:cNvSpPr txBox="1"/>
          <p:nvPr/>
        </p:nvSpPr>
        <p:spPr>
          <a:xfrm>
            <a:off x="671250" y="3806050"/>
            <a:ext cx="22110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Placed onto underwear &amp; absorbs blood externally 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34"/>
          <p:cNvSpPr txBox="1"/>
          <p:nvPr/>
        </p:nvSpPr>
        <p:spPr>
          <a:xfrm>
            <a:off x="3490800" y="3806050"/>
            <a:ext cx="21624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Inserted into the vagina &amp; absorbs blood internally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34"/>
          <p:cNvSpPr txBox="1"/>
          <p:nvPr/>
        </p:nvSpPr>
        <p:spPr>
          <a:xfrm>
            <a:off x="6145625" y="3806050"/>
            <a:ext cx="24438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Cup-like product inserted into the vagina to collect menstrual blood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4" name="Google Shape;494;p34"/>
          <p:cNvGrpSpPr/>
          <p:nvPr/>
        </p:nvGrpSpPr>
        <p:grpSpPr>
          <a:xfrm>
            <a:off x="7077044" y="2050403"/>
            <a:ext cx="580390" cy="718309"/>
            <a:chOff x="7038270" y="2412044"/>
            <a:chExt cx="462757" cy="572723"/>
          </a:xfrm>
        </p:grpSpPr>
        <p:sp>
          <p:nvSpPr>
            <p:cNvPr id="495" name="Google Shape;495;p34"/>
            <p:cNvSpPr/>
            <p:nvPr/>
          </p:nvSpPr>
          <p:spPr>
            <a:xfrm>
              <a:off x="7251727" y="2831453"/>
              <a:ext cx="90544" cy="153314"/>
            </a:xfrm>
            <a:custGeom>
              <a:avLst/>
              <a:gdLst/>
              <a:ahLst/>
              <a:cxnLst/>
              <a:rect l="l" t="t" r="r" b="b"/>
              <a:pathLst>
                <a:path w="965" h="1634" extrusionOk="0">
                  <a:moveTo>
                    <a:pt x="625" y="1"/>
                  </a:moveTo>
                  <a:lnTo>
                    <a:pt x="0" y="234"/>
                  </a:lnTo>
                  <a:cubicBezTo>
                    <a:pt x="0" y="234"/>
                    <a:pt x="176" y="1061"/>
                    <a:pt x="254" y="1269"/>
                  </a:cubicBezTo>
                  <a:cubicBezTo>
                    <a:pt x="321" y="1447"/>
                    <a:pt x="441" y="1634"/>
                    <a:pt x="628" y="1634"/>
                  </a:cubicBezTo>
                  <a:cubicBezTo>
                    <a:pt x="657" y="1634"/>
                    <a:pt x="689" y="1629"/>
                    <a:pt x="722" y="1619"/>
                  </a:cubicBezTo>
                  <a:cubicBezTo>
                    <a:pt x="964" y="1546"/>
                    <a:pt x="883" y="1107"/>
                    <a:pt x="835" y="815"/>
                  </a:cubicBezTo>
                  <a:cubicBezTo>
                    <a:pt x="787" y="523"/>
                    <a:pt x="625" y="1"/>
                    <a:pt x="625" y="1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7051781" y="2485793"/>
              <a:ext cx="449246" cy="367616"/>
            </a:xfrm>
            <a:custGeom>
              <a:avLst/>
              <a:gdLst/>
              <a:ahLst/>
              <a:cxnLst/>
              <a:rect l="l" t="t" r="r" b="b"/>
              <a:pathLst>
                <a:path w="4788" h="3918" extrusionOk="0">
                  <a:moveTo>
                    <a:pt x="3830" y="1"/>
                  </a:moveTo>
                  <a:lnTo>
                    <a:pt x="104" y="369"/>
                  </a:lnTo>
                  <a:cubicBezTo>
                    <a:pt x="104" y="369"/>
                    <a:pt x="0" y="3918"/>
                    <a:pt x="2125" y="3918"/>
                  </a:cubicBezTo>
                  <a:cubicBezTo>
                    <a:pt x="2210" y="3918"/>
                    <a:pt x="2298" y="3912"/>
                    <a:pt x="2390" y="3900"/>
                  </a:cubicBezTo>
                  <a:cubicBezTo>
                    <a:pt x="4787" y="3595"/>
                    <a:pt x="3830" y="1"/>
                    <a:pt x="3830" y="1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7038270" y="2412044"/>
              <a:ext cx="392856" cy="134173"/>
            </a:xfrm>
            <a:custGeom>
              <a:avLst/>
              <a:gdLst/>
              <a:ahLst/>
              <a:cxnLst/>
              <a:rect l="l" t="t" r="r" b="b"/>
              <a:pathLst>
                <a:path w="4187" h="1430" extrusionOk="0">
                  <a:moveTo>
                    <a:pt x="2340" y="1"/>
                  </a:moveTo>
                  <a:cubicBezTo>
                    <a:pt x="2213" y="1"/>
                    <a:pt x="2084" y="6"/>
                    <a:pt x="1954" y="17"/>
                  </a:cubicBezTo>
                  <a:cubicBezTo>
                    <a:pt x="866" y="110"/>
                    <a:pt x="1" y="532"/>
                    <a:pt x="51" y="957"/>
                  </a:cubicBezTo>
                  <a:cubicBezTo>
                    <a:pt x="100" y="1364"/>
                    <a:pt x="686" y="1430"/>
                    <a:pt x="1465" y="1430"/>
                  </a:cubicBezTo>
                  <a:cubicBezTo>
                    <a:pt x="1677" y="1430"/>
                    <a:pt x="1903" y="1425"/>
                    <a:pt x="2137" y="1421"/>
                  </a:cubicBezTo>
                  <a:cubicBezTo>
                    <a:pt x="3370" y="1397"/>
                    <a:pt x="4187" y="1094"/>
                    <a:pt x="4151" y="668"/>
                  </a:cubicBezTo>
                  <a:cubicBezTo>
                    <a:pt x="4118" y="294"/>
                    <a:pt x="3282" y="1"/>
                    <a:pt x="2340" y="1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7103855" y="2434469"/>
              <a:ext cx="259715" cy="69339"/>
            </a:xfrm>
            <a:custGeom>
              <a:avLst/>
              <a:gdLst/>
              <a:ahLst/>
              <a:cxnLst/>
              <a:rect l="l" t="t" r="r" b="b"/>
              <a:pathLst>
                <a:path w="2768" h="739" extrusionOk="0">
                  <a:moveTo>
                    <a:pt x="1640" y="1"/>
                  </a:moveTo>
                  <a:cubicBezTo>
                    <a:pt x="1529" y="1"/>
                    <a:pt x="1416" y="5"/>
                    <a:pt x="1302" y="15"/>
                  </a:cubicBezTo>
                  <a:cubicBezTo>
                    <a:pt x="581" y="77"/>
                    <a:pt x="1" y="303"/>
                    <a:pt x="28" y="516"/>
                  </a:cubicBezTo>
                  <a:cubicBezTo>
                    <a:pt x="52" y="698"/>
                    <a:pt x="356" y="739"/>
                    <a:pt x="781" y="739"/>
                  </a:cubicBezTo>
                  <a:cubicBezTo>
                    <a:pt x="970" y="739"/>
                    <a:pt x="1182" y="731"/>
                    <a:pt x="1404" y="723"/>
                  </a:cubicBezTo>
                  <a:cubicBezTo>
                    <a:pt x="2222" y="695"/>
                    <a:pt x="2767" y="531"/>
                    <a:pt x="2748" y="315"/>
                  </a:cubicBezTo>
                  <a:cubicBezTo>
                    <a:pt x="2733" y="134"/>
                    <a:pt x="2230" y="1"/>
                    <a:pt x="1640" y="1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7117272" y="2651586"/>
              <a:ext cx="282139" cy="165043"/>
            </a:xfrm>
            <a:custGeom>
              <a:avLst/>
              <a:gdLst/>
              <a:ahLst/>
              <a:cxnLst/>
              <a:rect l="l" t="t" r="r" b="b"/>
              <a:pathLst>
                <a:path w="3007" h="1759" extrusionOk="0">
                  <a:moveTo>
                    <a:pt x="236" y="0"/>
                  </a:moveTo>
                  <a:cubicBezTo>
                    <a:pt x="97" y="0"/>
                    <a:pt x="0" y="119"/>
                    <a:pt x="57" y="441"/>
                  </a:cubicBezTo>
                  <a:cubicBezTo>
                    <a:pt x="57" y="441"/>
                    <a:pt x="388" y="1759"/>
                    <a:pt x="1428" y="1759"/>
                  </a:cubicBezTo>
                  <a:cubicBezTo>
                    <a:pt x="1484" y="1759"/>
                    <a:pt x="1543" y="1755"/>
                    <a:pt x="1603" y="1746"/>
                  </a:cubicBezTo>
                  <a:cubicBezTo>
                    <a:pt x="2782" y="1589"/>
                    <a:pt x="3007" y="392"/>
                    <a:pt x="2844" y="155"/>
                  </a:cubicBezTo>
                  <a:cubicBezTo>
                    <a:pt x="2790" y="76"/>
                    <a:pt x="2691" y="40"/>
                    <a:pt x="2567" y="40"/>
                  </a:cubicBezTo>
                  <a:cubicBezTo>
                    <a:pt x="2319" y="40"/>
                    <a:pt x="1972" y="186"/>
                    <a:pt x="1701" y="422"/>
                  </a:cubicBezTo>
                  <a:cubicBezTo>
                    <a:pt x="1559" y="545"/>
                    <a:pt x="1415" y="594"/>
                    <a:pt x="1278" y="594"/>
                  </a:cubicBezTo>
                  <a:cubicBezTo>
                    <a:pt x="1020" y="594"/>
                    <a:pt x="787" y="422"/>
                    <a:pt x="638" y="238"/>
                  </a:cubicBezTo>
                  <a:cubicBezTo>
                    <a:pt x="528" y="102"/>
                    <a:pt x="364" y="0"/>
                    <a:pt x="236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7173569" y="2691556"/>
              <a:ext cx="181838" cy="69808"/>
            </a:xfrm>
            <a:custGeom>
              <a:avLst/>
              <a:gdLst/>
              <a:ahLst/>
              <a:cxnLst/>
              <a:rect l="l" t="t" r="r" b="b"/>
              <a:pathLst>
                <a:path w="1938" h="744" extrusionOk="0">
                  <a:moveTo>
                    <a:pt x="1702" y="1"/>
                  </a:moveTo>
                  <a:cubicBezTo>
                    <a:pt x="1542" y="1"/>
                    <a:pt x="1345" y="384"/>
                    <a:pt x="788" y="384"/>
                  </a:cubicBezTo>
                  <a:cubicBezTo>
                    <a:pt x="767" y="384"/>
                    <a:pt x="746" y="383"/>
                    <a:pt x="725" y="382"/>
                  </a:cubicBezTo>
                  <a:cubicBezTo>
                    <a:pt x="618" y="377"/>
                    <a:pt x="526" y="374"/>
                    <a:pt x="448" y="374"/>
                  </a:cubicBezTo>
                  <a:cubicBezTo>
                    <a:pt x="33" y="374"/>
                    <a:pt x="0" y="445"/>
                    <a:pt x="132" y="539"/>
                  </a:cubicBezTo>
                  <a:cubicBezTo>
                    <a:pt x="132" y="539"/>
                    <a:pt x="314" y="743"/>
                    <a:pt x="703" y="743"/>
                  </a:cubicBezTo>
                  <a:cubicBezTo>
                    <a:pt x="820" y="743"/>
                    <a:pt x="956" y="725"/>
                    <a:pt x="1112" y="676"/>
                  </a:cubicBezTo>
                  <a:cubicBezTo>
                    <a:pt x="1784" y="467"/>
                    <a:pt x="1937" y="132"/>
                    <a:pt x="1757" y="18"/>
                  </a:cubicBezTo>
                  <a:cubicBezTo>
                    <a:pt x="1739" y="6"/>
                    <a:pt x="1721" y="1"/>
                    <a:pt x="1702" y="1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7116240" y="2574554"/>
              <a:ext cx="66242" cy="34153"/>
            </a:xfrm>
            <a:custGeom>
              <a:avLst/>
              <a:gdLst/>
              <a:ahLst/>
              <a:cxnLst/>
              <a:rect l="l" t="t" r="r" b="b"/>
              <a:pathLst>
                <a:path w="706" h="364" extrusionOk="0">
                  <a:moveTo>
                    <a:pt x="284" y="1"/>
                  </a:moveTo>
                  <a:cubicBezTo>
                    <a:pt x="160" y="1"/>
                    <a:pt x="1" y="25"/>
                    <a:pt x="27" y="151"/>
                  </a:cubicBezTo>
                  <a:cubicBezTo>
                    <a:pt x="53" y="274"/>
                    <a:pt x="263" y="363"/>
                    <a:pt x="434" y="363"/>
                  </a:cubicBezTo>
                  <a:cubicBezTo>
                    <a:pt x="544" y="363"/>
                    <a:pt x="638" y="327"/>
                    <a:pt x="657" y="239"/>
                  </a:cubicBezTo>
                  <a:cubicBezTo>
                    <a:pt x="705" y="14"/>
                    <a:pt x="422" y="10"/>
                    <a:pt x="422" y="10"/>
                  </a:cubicBezTo>
                  <a:cubicBezTo>
                    <a:pt x="422" y="10"/>
                    <a:pt x="360" y="1"/>
                    <a:pt x="28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7259703" y="2878367"/>
              <a:ext cx="67743" cy="29368"/>
            </a:xfrm>
            <a:custGeom>
              <a:avLst/>
              <a:gdLst/>
              <a:ahLst/>
              <a:cxnLst/>
              <a:rect l="l" t="t" r="r" b="b"/>
              <a:pathLst>
                <a:path w="722" h="313" extrusionOk="0">
                  <a:moveTo>
                    <a:pt x="680" y="1"/>
                  </a:moveTo>
                  <a:cubicBezTo>
                    <a:pt x="546" y="120"/>
                    <a:pt x="386" y="154"/>
                    <a:pt x="249" y="154"/>
                  </a:cubicBezTo>
                  <a:cubicBezTo>
                    <a:pt x="145" y="154"/>
                    <a:pt x="55" y="134"/>
                    <a:pt x="0" y="119"/>
                  </a:cubicBezTo>
                  <a:lnTo>
                    <a:pt x="0" y="119"/>
                  </a:lnTo>
                  <a:cubicBezTo>
                    <a:pt x="13" y="175"/>
                    <a:pt x="26" y="233"/>
                    <a:pt x="41" y="291"/>
                  </a:cubicBezTo>
                  <a:cubicBezTo>
                    <a:pt x="110" y="305"/>
                    <a:pt x="180" y="313"/>
                    <a:pt x="252" y="313"/>
                  </a:cubicBezTo>
                  <a:cubicBezTo>
                    <a:pt x="398" y="313"/>
                    <a:pt x="568" y="280"/>
                    <a:pt x="722" y="172"/>
                  </a:cubicBezTo>
                  <a:cubicBezTo>
                    <a:pt x="709" y="116"/>
                    <a:pt x="695" y="59"/>
                    <a:pt x="68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7270399" y="2914021"/>
              <a:ext cx="63240" cy="34622"/>
            </a:xfrm>
            <a:custGeom>
              <a:avLst/>
              <a:gdLst/>
              <a:ahLst/>
              <a:cxnLst/>
              <a:rect l="l" t="t" r="r" b="b"/>
              <a:pathLst>
                <a:path w="674" h="369" extrusionOk="0">
                  <a:moveTo>
                    <a:pt x="647" y="1"/>
                  </a:moveTo>
                  <a:cubicBezTo>
                    <a:pt x="467" y="181"/>
                    <a:pt x="189" y="209"/>
                    <a:pt x="38" y="209"/>
                  </a:cubicBezTo>
                  <a:cubicBezTo>
                    <a:pt x="25" y="209"/>
                    <a:pt x="12" y="209"/>
                    <a:pt x="0" y="209"/>
                  </a:cubicBezTo>
                  <a:lnTo>
                    <a:pt x="0" y="209"/>
                  </a:lnTo>
                  <a:cubicBezTo>
                    <a:pt x="18" y="273"/>
                    <a:pt x="34" y="328"/>
                    <a:pt x="47" y="369"/>
                  </a:cubicBezTo>
                  <a:cubicBezTo>
                    <a:pt x="205" y="369"/>
                    <a:pt x="466" y="341"/>
                    <a:pt x="674" y="186"/>
                  </a:cubicBezTo>
                  <a:cubicBezTo>
                    <a:pt x="666" y="124"/>
                    <a:pt x="657" y="61"/>
                    <a:pt x="64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</p:grpSp>
      <p:grpSp>
        <p:nvGrpSpPr>
          <p:cNvPr id="504" name="Google Shape;504;p34"/>
          <p:cNvGrpSpPr/>
          <p:nvPr/>
        </p:nvGrpSpPr>
        <p:grpSpPr>
          <a:xfrm rot="-4479579" flipH="1">
            <a:off x="4593982" y="1756731"/>
            <a:ext cx="431810" cy="1437854"/>
            <a:chOff x="1529625" y="620925"/>
            <a:chExt cx="65450" cy="217934"/>
          </a:xfrm>
        </p:grpSpPr>
        <p:sp>
          <p:nvSpPr>
            <p:cNvPr id="505" name="Google Shape;505;p34"/>
            <p:cNvSpPr/>
            <p:nvPr/>
          </p:nvSpPr>
          <p:spPr>
            <a:xfrm>
              <a:off x="1560548" y="744722"/>
              <a:ext cx="27750" cy="94137"/>
            </a:xfrm>
            <a:custGeom>
              <a:avLst/>
              <a:gdLst/>
              <a:ahLst/>
              <a:cxnLst/>
              <a:rect l="l" t="t" r="r" b="b"/>
              <a:pathLst>
                <a:path w="1110" h="1966" extrusionOk="0">
                  <a:moveTo>
                    <a:pt x="391" y="0"/>
                  </a:moveTo>
                  <a:lnTo>
                    <a:pt x="262" y="83"/>
                  </a:lnTo>
                  <a:cubicBezTo>
                    <a:pt x="262" y="83"/>
                    <a:pt x="504" y="544"/>
                    <a:pt x="342" y="790"/>
                  </a:cubicBezTo>
                  <a:cubicBezTo>
                    <a:pt x="181" y="1037"/>
                    <a:pt x="0" y="1475"/>
                    <a:pt x="245" y="1708"/>
                  </a:cubicBezTo>
                  <a:cubicBezTo>
                    <a:pt x="457" y="1909"/>
                    <a:pt x="770" y="1966"/>
                    <a:pt x="871" y="1966"/>
                  </a:cubicBezTo>
                  <a:cubicBezTo>
                    <a:pt x="887" y="1966"/>
                    <a:pt x="897" y="1964"/>
                    <a:pt x="901" y="1962"/>
                  </a:cubicBezTo>
                  <a:cubicBezTo>
                    <a:pt x="932" y="1945"/>
                    <a:pt x="1109" y="1840"/>
                    <a:pt x="1075" y="1734"/>
                  </a:cubicBezTo>
                  <a:cubicBezTo>
                    <a:pt x="1041" y="1627"/>
                    <a:pt x="878" y="1608"/>
                    <a:pt x="680" y="1467"/>
                  </a:cubicBezTo>
                  <a:cubicBezTo>
                    <a:pt x="483" y="1326"/>
                    <a:pt x="504" y="1075"/>
                    <a:pt x="611" y="843"/>
                  </a:cubicBezTo>
                  <a:cubicBezTo>
                    <a:pt x="717" y="613"/>
                    <a:pt x="686" y="387"/>
                    <a:pt x="509" y="114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1529625" y="620925"/>
              <a:ext cx="65450" cy="129325"/>
            </a:xfrm>
            <a:custGeom>
              <a:avLst/>
              <a:gdLst/>
              <a:ahLst/>
              <a:cxnLst/>
              <a:rect l="l" t="t" r="r" b="b"/>
              <a:pathLst>
                <a:path w="2618" h="5173" extrusionOk="0">
                  <a:moveTo>
                    <a:pt x="901" y="0"/>
                  </a:moveTo>
                  <a:cubicBezTo>
                    <a:pt x="860" y="0"/>
                    <a:pt x="817" y="5"/>
                    <a:pt x="773" y="14"/>
                  </a:cubicBezTo>
                  <a:cubicBezTo>
                    <a:pt x="243" y="128"/>
                    <a:pt x="0" y="1295"/>
                    <a:pt x="165" y="2575"/>
                  </a:cubicBezTo>
                  <a:cubicBezTo>
                    <a:pt x="328" y="3856"/>
                    <a:pt x="653" y="4849"/>
                    <a:pt x="653" y="4849"/>
                  </a:cubicBezTo>
                  <a:cubicBezTo>
                    <a:pt x="653" y="4849"/>
                    <a:pt x="950" y="5173"/>
                    <a:pt x="1495" y="5173"/>
                  </a:cubicBezTo>
                  <a:cubicBezTo>
                    <a:pt x="1587" y="5173"/>
                    <a:pt x="1686" y="5164"/>
                    <a:pt x="1792" y="5142"/>
                  </a:cubicBezTo>
                  <a:cubicBezTo>
                    <a:pt x="2524" y="4992"/>
                    <a:pt x="2617" y="4481"/>
                    <a:pt x="2617" y="4481"/>
                  </a:cubicBezTo>
                  <a:cubicBezTo>
                    <a:pt x="2617" y="4481"/>
                    <a:pt x="1941" y="1595"/>
                    <a:pt x="1769" y="1046"/>
                  </a:cubicBezTo>
                  <a:cubicBezTo>
                    <a:pt x="1613" y="541"/>
                    <a:pt x="1352" y="0"/>
                    <a:pt x="901" y="0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1540700" y="621750"/>
              <a:ext cx="19650" cy="127825"/>
            </a:xfrm>
            <a:custGeom>
              <a:avLst/>
              <a:gdLst/>
              <a:ahLst/>
              <a:cxnLst/>
              <a:rect l="l" t="t" r="r" b="b"/>
              <a:pathLst>
                <a:path w="786" h="5113" extrusionOk="0">
                  <a:moveTo>
                    <a:pt x="270" y="0"/>
                  </a:moveTo>
                  <a:cubicBezTo>
                    <a:pt x="234" y="14"/>
                    <a:pt x="200" y="33"/>
                    <a:pt x="169" y="55"/>
                  </a:cubicBezTo>
                  <a:cubicBezTo>
                    <a:pt x="103" y="335"/>
                    <a:pt x="0" y="892"/>
                    <a:pt x="43" y="1533"/>
                  </a:cubicBezTo>
                  <a:cubicBezTo>
                    <a:pt x="96" y="2339"/>
                    <a:pt x="445" y="4384"/>
                    <a:pt x="686" y="5088"/>
                  </a:cubicBezTo>
                  <a:cubicBezTo>
                    <a:pt x="717" y="5097"/>
                    <a:pt x="750" y="5105"/>
                    <a:pt x="785" y="5113"/>
                  </a:cubicBezTo>
                  <a:cubicBezTo>
                    <a:pt x="561" y="4510"/>
                    <a:pt x="186" y="2407"/>
                    <a:pt x="127" y="1526"/>
                  </a:cubicBezTo>
                  <a:cubicBezTo>
                    <a:pt x="81" y="832"/>
                    <a:pt x="208" y="239"/>
                    <a:pt x="270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1551275" y="620925"/>
              <a:ext cx="21950" cy="129100"/>
            </a:xfrm>
            <a:custGeom>
              <a:avLst/>
              <a:gdLst/>
              <a:ahLst/>
              <a:cxnLst/>
              <a:rect l="l" t="t" r="r" b="b"/>
              <a:pathLst>
                <a:path w="878" h="5164" extrusionOk="0">
                  <a:moveTo>
                    <a:pt x="33" y="1"/>
                  </a:moveTo>
                  <a:cubicBezTo>
                    <a:pt x="22" y="1"/>
                    <a:pt x="12" y="1"/>
                    <a:pt x="1" y="2"/>
                  </a:cubicBezTo>
                  <a:cubicBezTo>
                    <a:pt x="2" y="232"/>
                    <a:pt x="18" y="839"/>
                    <a:pt x="129" y="1785"/>
                  </a:cubicBezTo>
                  <a:cubicBezTo>
                    <a:pt x="266" y="2938"/>
                    <a:pt x="613" y="4622"/>
                    <a:pt x="793" y="5163"/>
                  </a:cubicBezTo>
                  <a:cubicBezTo>
                    <a:pt x="821" y="5160"/>
                    <a:pt x="849" y="5156"/>
                    <a:pt x="878" y="5150"/>
                  </a:cubicBezTo>
                  <a:cubicBezTo>
                    <a:pt x="704" y="4643"/>
                    <a:pt x="349" y="2913"/>
                    <a:pt x="213" y="1775"/>
                  </a:cubicBezTo>
                  <a:cubicBezTo>
                    <a:pt x="103" y="834"/>
                    <a:pt x="87" y="232"/>
                    <a:pt x="85" y="3"/>
                  </a:cubicBezTo>
                  <a:cubicBezTo>
                    <a:pt x="67" y="2"/>
                    <a:pt x="50" y="1"/>
                    <a:pt x="33" y="1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1555950" y="621475"/>
              <a:ext cx="28575" cy="125325"/>
            </a:xfrm>
            <a:custGeom>
              <a:avLst/>
              <a:gdLst/>
              <a:ahLst/>
              <a:cxnLst/>
              <a:rect l="l" t="t" r="r" b="b"/>
              <a:pathLst>
                <a:path w="1143" h="5013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06"/>
                    <a:pt x="431" y="1427"/>
                    <a:pt x="573" y="2326"/>
                  </a:cubicBezTo>
                  <a:cubicBezTo>
                    <a:pt x="721" y="3259"/>
                    <a:pt x="979" y="4847"/>
                    <a:pt x="1068" y="5013"/>
                  </a:cubicBezTo>
                  <a:cubicBezTo>
                    <a:pt x="1080" y="5006"/>
                    <a:pt x="1092" y="5001"/>
                    <a:pt x="1104" y="4994"/>
                  </a:cubicBezTo>
                  <a:lnTo>
                    <a:pt x="1143" y="4974"/>
                  </a:lnTo>
                  <a:cubicBezTo>
                    <a:pt x="1084" y="4867"/>
                    <a:pt x="903" y="3872"/>
                    <a:pt x="657" y="2313"/>
                  </a:cubicBezTo>
                  <a:cubicBezTo>
                    <a:pt x="529" y="1498"/>
                    <a:pt x="191" y="340"/>
                    <a:pt x="101" y="42"/>
                  </a:cubicBezTo>
                  <a:cubicBezTo>
                    <a:pt x="69" y="24"/>
                    <a:pt x="35" y="10"/>
                    <a:pt x="1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</p:grpSp>
      <p:grpSp>
        <p:nvGrpSpPr>
          <p:cNvPr id="510" name="Google Shape;510;p34"/>
          <p:cNvGrpSpPr/>
          <p:nvPr/>
        </p:nvGrpSpPr>
        <p:grpSpPr>
          <a:xfrm>
            <a:off x="1371614" y="2050412"/>
            <a:ext cx="891732" cy="617435"/>
            <a:chOff x="1485534" y="2412060"/>
            <a:chExt cx="776432" cy="572706"/>
          </a:xfrm>
        </p:grpSpPr>
        <p:sp>
          <p:nvSpPr>
            <p:cNvPr id="511" name="Google Shape;511;p34"/>
            <p:cNvSpPr/>
            <p:nvPr/>
          </p:nvSpPr>
          <p:spPr>
            <a:xfrm>
              <a:off x="1631609" y="2454286"/>
              <a:ext cx="251813" cy="214964"/>
            </a:xfrm>
            <a:custGeom>
              <a:avLst/>
              <a:gdLst/>
              <a:ahLst/>
              <a:cxnLst/>
              <a:rect l="l" t="t" r="r" b="b"/>
              <a:pathLst>
                <a:path w="4270" h="3645" extrusionOk="0">
                  <a:moveTo>
                    <a:pt x="3189" y="1"/>
                  </a:moveTo>
                  <a:cubicBezTo>
                    <a:pt x="2790" y="1"/>
                    <a:pt x="2402" y="392"/>
                    <a:pt x="2161" y="658"/>
                  </a:cubicBezTo>
                  <a:cubicBezTo>
                    <a:pt x="1993" y="844"/>
                    <a:pt x="1846" y="1037"/>
                    <a:pt x="1648" y="1194"/>
                  </a:cubicBezTo>
                  <a:cubicBezTo>
                    <a:pt x="1422" y="1373"/>
                    <a:pt x="1176" y="1526"/>
                    <a:pt x="936" y="1687"/>
                  </a:cubicBezTo>
                  <a:cubicBezTo>
                    <a:pt x="566" y="1936"/>
                    <a:pt x="95" y="2224"/>
                    <a:pt x="42" y="2711"/>
                  </a:cubicBezTo>
                  <a:cubicBezTo>
                    <a:pt x="0" y="3098"/>
                    <a:pt x="211" y="3506"/>
                    <a:pt x="603" y="3609"/>
                  </a:cubicBezTo>
                  <a:cubicBezTo>
                    <a:pt x="671" y="3628"/>
                    <a:pt x="764" y="3645"/>
                    <a:pt x="853" y="3645"/>
                  </a:cubicBezTo>
                  <a:cubicBezTo>
                    <a:pt x="927" y="3645"/>
                    <a:pt x="999" y="3633"/>
                    <a:pt x="1049" y="3599"/>
                  </a:cubicBezTo>
                  <a:cubicBezTo>
                    <a:pt x="1102" y="3564"/>
                    <a:pt x="1150" y="3520"/>
                    <a:pt x="1200" y="3481"/>
                  </a:cubicBezTo>
                  <a:cubicBezTo>
                    <a:pt x="1744" y="3052"/>
                    <a:pt x="2287" y="2624"/>
                    <a:pt x="2830" y="2195"/>
                  </a:cubicBezTo>
                  <a:cubicBezTo>
                    <a:pt x="3283" y="1836"/>
                    <a:pt x="3745" y="1489"/>
                    <a:pt x="4188" y="1120"/>
                  </a:cubicBezTo>
                  <a:cubicBezTo>
                    <a:pt x="4194" y="1113"/>
                    <a:pt x="4202" y="1108"/>
                    <a:pt x="4210" y="1102"/>
                  </a:cubicBezTo>
                  <a:cubicBezTo>
                    <a:pt x="4269" y="1055"/>
                    <a:pt x="4222" y="973"/>
                    <a:pt x="4163" y="973"/>
                  </a:cubicBezTo>
                  <a:cubicBezTo>
                    <a:pt x="4148" y="973"/>
                    <a:pt x="4133" y="978"/>
                    <a:pt x="4118" y="990"/>
                  </a:cubicBezTo>
                  <a:lnTo>
                    <a:pt x="4107" y="999"/>
                  </a:lnTo>
                  <a:cubicBezTo>
                    <a:pt x="3973" y="893"/>
                    <a:pt x="3915" y="696"/>
                    <a:pt x="3845" y="549"/>
                  </a:cubicBezTo>
                  <a:cubicBezTo>
                    <a:pt x="3756" y="363"/>
                    <a:pt x="3649" y="161"/>
                    <a:pt x="3454" y="64"/>
                  </a:cubicBezTo>
                  <a:cubicBezTo>
                    <a:pt x="3366" y="20"/>
                    <a:pt x="3277" y="1"/>
                    <a:pt x="3189" y="1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1772789" y="2771453"/>
              <a:ext cx="260599" cy="175156"/>
            </a:xfrm>
            <a:custGeom>
              <a:avLst/>
              <a:gdLst/>
              <a:ahLst/>
              <a:cxnLst/>
              <a:rect l="l" t="t" r="r" b="b"/>
              <a:pathLst>
                <a:path w="4419" h="2970" extrusionOk="0">
                  <a:moveTo>
                    <a:pt x="4303" y="0"/>
                  </a:moveTo>
                  <a:cubicBezTo>
                    <a:pt x="4292" y="0"/>
                    <a:pt x="4282" y="2"/>
                    <a:pt x="4271" y="7"/>
                  </a:cubicBezTo>
                  <a:lnTo>
                    <a:pt x="2811" y="658"/>
                  </a:lnTo>
                  <a:cubicBezTo>
                    <a:pt x="2044" y="1000"/>
                    <a:pt x="1277" y="1344"/>
                    <a:pt x="511" y="1689"/>
                  </a:cubicBezTo>
                  <a:cubicBezTo>
                    <a:pt x="387" y="1745"/>
                    <a:pt x="266" y="1808"/>
                    <a:pt x="150" y="1880"/>
                  </a:cubicBezTo>
                  <a:cubicBezTo>
                    <a:pt x="117" y="1897"/>
                    <a:pt x="86" y="1918"/>
                    <a:pt x="55" y="1939"/>
                  </a:cubicBezTo>
                  <a:cubicBezTo>
                    <a:pt x="50" y="1943"/>
                    <a:pt x="46" y="1948"/>
                    <a:pt x="41" y="1952"/>
                  </a:cubicBezTo>
                  <a:cubicBezTo>
                    <a:pt x="42" y="1951"/>
                    <a:pt x="42" y="1951"/>
                    <a:pt x="41" y="1951"/>
                  </a:cubicBezTo>
                  <a:cubicBezTo>
                    <a:pt x="40" y="1951"/>
                    <a:pt x="38" y="1951"/>
                    <a:pt x="36" y="1952"/>
                  </a:cubicBezTo>
                  <a:cubicBezTo>
                    <a:pt x="1" y="1968"/>
                    <a:pt x="10" y="2012"/>
                    <a:pt x="37" y="2024"/>
                  </a:cubicBezTo>
                  <a:cubicBezTo>
                    <a:pt x="50" y="2066"/>
                    <a:pt x="68" y="2107"/>
                    <a:pt x="91" y="2145"/>
                  </a:cubicBezTo>
                  <a:cubicBezTo>
                    <a:pt x="195" y="2324"/>
                    <a:pt x="332" y="2480"/>
                    <a:pt x="486" y="2618"/>
                  </a:cubicBezTo>
                  <a:cubicBezTo>
                    <a:pt x="652" y="2765"/>
                    <a:pt x="858" y="2923"/>
                    <a:pt x="1082" y="2960"/>
                  </a:cubicBezTo>
                  <a:cubicBezTo>
                    <a:pt x="1124" y="2967"/>
                    <a:pt x="1167" y="2970"/>
                    <a:pt x="1209" y="2970"/>
                  </a:cubicBezTo>
                  <a:cubicBezTo>
                    <a:pt x="1388" y="2970"/>
                    <a:pt x="1569" y="2915"/>
                    <a:pt x="1733" y="2854"/>
                  </a:cubicBezTo>
                  <a:cubicBezTo>
                    <a:pt x="2164" y="2694"/>
                    <a:pt x="2542" y="2432"/>
                    <a:pt x="2953" y="2233"/>
                  </a:cubicBezTo>
                  <a:cubicBezTo>
                    <a:pt x="3363" y="2035"/>
                    <a:pt x="3839" y="1859"/>
                    <a:pt x="4147" y="1510"/>
                  </a:cubicBezTo>
                  <a:cubicBezTo>
                    <a:pt x="4318" y="1316"/>
                    <a:pt x="4339" y="1084"/>
                    <a:pt x="4294" y="838"/>
                  </a:cubicBezTo>
                  <a:cubicBezTo>
                    <a:pt x="4255" y="612"/>
                    <a:pt x="4130" y="307"/>
                    <a:pt x="4355" y="142"/>
                  </a:cubicBezTo>
                  <a:cubicBezTo>
                    <a:pt x="4419" y="94"/>
                    <a:pt x="4370" y="0"/>
                    <a:pt x="4303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1485534" y="2412060"/>
              <a:ext cx="776432" cy="572706"/>
            </a:xfrm>
            <a:custGeom>
              <a:avLst/>
              <a:gdLst/>
              <a:ahLst/>
              <a:cxnLst/>
              <a:rect l="l" t="t" r="r" b="b"/>
              <a:pathLst>
                <a:path w="13166" h="9711" extrusionOk="0">
                  <a:moveTo>
                    <a:pt x="9684" y="504"/>
                  </a:moveTo>
                  <a:cubicBezTo>
                    <a:pt x="9749" y="504"/>
                    <a:pt x="9813" y="506"/>
                    <a:pt x="9878" y="509"/>
                  </a:cubicBezTo>
                  <a:lnTo>
                    <a:pt x="9893" y="509"/>
                  </a:lnTo>
                  <a:cubicBezTo>
                    <a:pt x="9901" y="509"/>
                    <a:pt x="9910" y="509"/>
                    <a:pt x="9918" y="509"/>
                  </a:cubicBezTo>
                  <a:cubicBezTo>
                    <a:pt x="10286" y="509"/>
                    <a:pt x="10651" y="584"/>
                    <a:pt x="10991" y="728"/>
                  </a:cubicBezTo>
                  <a:lnTo>
                    <a:pt x="11005" y="732"/>
                  </a:lnTo>
                  <a:cubicBezTo>
                    <a:pt x="11319" y="844"/>
                    <a:pt x="11598" y="990"/>
                    <a:pt x="11833" y="1168"/>
                  </a:cubicBezTo>
                  <a:cubicBezTo>
                    <a:pt x="12049" y="1331"/>
                    <a:pt x="12220" y="1517"/>
                    <a:pt x="12343" y="1723"/>
                  </a:cubicBezTo>
                  <a:cubicBezTo>
                    <a:pt x="12411" y="1834"/>
                    <a:pt x="12461" y="1956"/>
                    <a:pt x="12491" y="2083"/>
                  </a:cubicBezTo>
                  <a:cubicBezTo>
                    <a:pt x="12510" y="2174"/>
                    <a:pt x="12517" y="2268"/>
                    <a:pt x="12512" y="2360"/>
                  </a:cubicBezTo>
                  <a:lnTo>
                    <a:pt x="12510" y="2398"/>
                  </a:lnTo>
                  <a:lnTo>
                    <a:pt x="12519" y="2436"/>
                  </a:lnTo>
                  <a:cubicBezTo>
                    <a:pt x="12655" y="2960"/>
                    <a:pt x="12626" y="3512"/>
                    <a:pt x="12437" y="4019"/>
                  </a:cubicBezTo>
                  <a:cubicBezTo>
                    <a:pt x="12246" y="4526"/>
                    <a:pt x="11879" y="4982"/>
                    <a:pt x="11371" y="5338"/>
                  </a:cubicBezTo>
                  <a:cubicBezTo>
                    <a:pt x="10868" y="5690"/>
                    <a:pt x="10247" y="5939"/>
                    <a:pt x="9418" y="6123"/>
                  </a:cubicBezTo>
                  <a:cubicBezTo>
                    <a:pt x="9330" y="6143"/>
                    <a:pt x="9240" y="6162"/>
                    <a:pt x="9151" y="6181"/>
                  </a:cubicBezTo>
                  <a:cubicBezTo>
                    <a:pt x="8769" y="6262"/>
                    <a:pt x="8375" y="6346"/>
                    <a:pt x="7993" y="6486"/>
                  </a:cubicBezTo>
                  <a:cubicBezTo>
                    <a:pt x="7583" y="6637"/>
                    <a:pt x="7169" y="6847"/>
                    <a:pt x="6728" y="7129"/>
                  </a:cubicBezTo>
                  <a:cubicBezTo>
                    <a:pt x="6410" y="7333"/>
                    <a:pt x="6099" y="7554"/>
                    <a:pt x="5799" y="7768"/>
                  </a:cubicBezTo>
                  <a:cubicBezTo>
                    <a:pt x="5408" y="8045"/>
                    <a:pt x="5003" y="8334"/>
                    <a:pt x="4586" y="8579"/>
                  </a:cubicBezTo>
                  <a:cubicBezTo>
                    <a:pt x="3868" y="9000"/>
                    <a:pt x="3234" y="9207"/>
                    <a:pt x="2658" y="9207"/>
                  </a:cubicBezTo>
                  <a:cubicBezTo>
                    <a:pt x="2571" y="9207"/>
                    <a:pt x="2486" y="9202"/>
                    <a:pt x="2401" y="9193"/>
                  </a:cubicBezTo>
                  <a:cubicBezTo>
                    <a:pt x="1681" y="9111"/>
                    <a:pt x="1047" y="8705"/>
                    <a:pt x="745" y="8133"/>
                  </a:cubicBezTo>
                  <a:cubicBezTo>
                    <a:pt x="517" y="7701"/>
                    <a:pt x="529" y="7107"/>
                    <a:pt x="777" y="6544"/>
                  </a:cubicBezTo>
                  <a:cubicBezTo>
                    <a:pt x="1041" y="5946"/>
                    <a:pt x="1643" y="5548"/>
                    <a:pt x="2173" y="5197"/>
                  </a:cubicBezTo>
                  <a:cubicBezTo>
                    <a:pt x="2519" y="4968"/>
                    <a:pt x="2879" y="4748"/>
                    <a:pt x="3228" y="4533"/>
                  </a:cubicBezTo>
                  <a:cubicBezTo>
                    <a:pt x="3634" y="4285"/>
                    <a:pt x="4053" y="4029"/>
                    <a:pt x="4456" y="3755"/>
                  </a:cubicBezTo>
                  <a:cubicBezTo>
                    <a:pt x="4911" y="3447"/>
                    <a:pt x="5263" y="3177"/>
                    <a:pt x="5564" y="2904"/>
                  </a:cubicBezTo>
                  <a:cubicBezTo>
                    <a:pt x="5797" y="2694"/>
                    <a:pt x="6016" y="2468"/>
                    <a:pt x="6228" y="2250"/>
                  </a:cubicBezTo>
                  <a:cubicBezTo>
                    <a:pt x="6325" y="2151"/>
                    <a:pt x="6421" y="2052"/>
                    <a:pt x="6518" y="1954"/>
                  </a:cubicBezTo>
                  <a:cubicBezTo>
                    <a:pt x="6558" y="1913"/>
                    <a:pt x="6599" y="1874"/>
                    <a:pt x="6639" y="1836"/>
                  </a:cubicBezTo>
                  <a:lnTo>
                    <a:pt x="6749" y="1953"/>
                  </a:lnTo>
                  <a:cubicBezTo>
                    <a:pt x="6865" y="1846"/>
                    <a:pt x="6981" y="1745"/>
                    <a:pt x="7094" y="1654"/>
                  </a:cubicBezTo>
                  <a:lnTo>
                    <a:pt x="6991" y="1525"/>
                  </a:lnTo>
                  <a:cubicBezTo>
                    <a:pt x="7127" y="1415"/>
                    <a:pt x="7270" y="1317"/>
                    <a:pt x="7420" y="1229"/>
                  </a:cubicBezTo>
                  <a:cubicBezTo>
                    <a:pt x="7726" y="1048"/>
                    <a:pt x="8078" y="890"/>
                    <a:pt x="8498" y="742"/>
                  </a:cubicBezTo>
                  <a:cubicBezTo>
                    <a:pt x="8757" y="650"/>
                    <a:pt x="9059" y="551"/>
                    <a:pt x="9362" y="520"/>
                  </a:cubicBezTo>
                  <a:cubicBezTo>
                    <a:pt x="9469" y="509"/>
                    <a:pt x="9577" y="504"/>
                    <a:pt x="9684" y="504"/>
                  </a:cubicBezTo>
                  <a:close/>
                  <a:moveTo>
                    <a:pt x="9682" y="1"/>
                  </a:moveTo>
                  <a:cubicBezTo>
                    <a:pt x="9558" y="1"/>
                    <a:pt x="9434" y="6"/>
                    <a:pt x="9311" y="18"/>
                  </a:cubicBezTo>
                  <a:cubicBezTo>
                    <a:pt x="8953" y="55"/>
                    <a:pt x="8617" y="166"/>
                    <a:pt x="8331" y="267"/>
                  </a:cubicBezTo>
                  <a:cubicBezTo>
                    <a:pt x="7880" y="426"/>
                    <a:pt x="7499" y="598"/>
                    <a:pt x="7165" y="794"/>
                  </a:cubicBezTo>
                  <a:cubicBezTo>
                    <a:pt x="6830" y="990"/>
                    <a:pt x="6521" y="1239"/>
                    <a:pt x="6161" y="1599"/>
                  </a:cubicBezTo>
                  <a:cubicBezTo>
                    <a:pt x="6062" y="1698"/>
                    <a:pt x="5966" y="1799"/>
                    <a:pt x="5867" y="1900"/>
                  </a:cubicBezTo>
                  <a:cubicBezTo>
                    <a:pt x="5660" y="2112"/>
                    <a:pt x="5447" y="2331"/>
                    <a:pt x="5226" y="2531"/>
                  </a:cubicBezTo>
                  <a:cubicBezTo>
                    <a:pt x="4943" y="2788"/>
                    <a:pt x="4609" y="3044"/>
                    <a:pt x="4173" y="3339"/>
                  </a:cubicBezTo>
                  <a:cubicBezTo>
                    <a:pt x="3780" y="3605"/>
                    <a:pt x="3365" y="3859"/>
                    <a:pt x="2965" y="4105"/>
                  </a:cubicBezTo>
                  <a:cubicBezTo>
                    <a:pt x="2613" y="4321"/>
                    <a:pt x="2248" y="4545"/>
                    <a:pt x="1896" y="4777"/>
                  </a:cubicBezTo>
                  <a:cubicBezTo>
                    <a:pt x="1337" y="5147"/>
                    <a:pt x="640" y="5608"/>
                    <a:pt x="316" y="6342"/>
                  </a:cubicBezTo>
                  <a:cubicBezTo>
                    <a:pt x="7" y="7043"/>
                    <a:pt x="0" y="7801"/>
                    <a:pt x="300" y="8369"/>
                  </a:cubicBezTo>
                  <a:cubicBezTo>
                    <a:pt x="678" y="9086"/>
                    <a:pt x="1461" y="9594"/>
                    <a:pt x="2344" y="9694"/>
                  </a:cubicBezTo>
                  <a:cubicBezTo>
                    <a:pt x="2450" y="9705"/>
                    <a:pt x="2557" y="9711"/>
                    <a:pt x="2663" y="9711"/>
                  </a:cubicBezTo>
                  <a:cubicBezTo>
                    <a:pt x="2825" y="9711"/>
                    <a:pt x="2988" y="9698"/>
                    <a:pt x="3148" y="9671"/>
                  </a:cubicBezTo>
                  <a:cubicBezTo>
                    <a:pt x="3675" y="9587"/>
                    <a:pt x="4235" y="9369"/>
                    <a:pt x="4841" y="9014"/>
                  </a:cubicBezTo>
                  <a:cubicBezTo>
                    <a:pt x="5276" y="8758"/>
                    <a:pt x="5689" y="8463"/>
                    <a:pt x="6090" y="8178"/>
                  </a:cubicBezTo>
                  <a:cubicBezTo>
                    <a:pt x="6385" y="7969"/>
                    <a:pt x="6691" y="7751"/>
                    <a:pt x="6999" y="7554"/>
                  </a:cubicBezTo>
                  <a:cubicBezTo>
                    <a:pt x="7409" y="7292"/>
                    <a:pt x="7791" y="7098"/>
                    <a:pt x="8166" y="6959"/>
                  </a:cubicBezTo>
                  <a:cubicBezTo>
                    <a:pt x="8513" y="6832"/>
                    <a:pt x="8873" y="6755"/>
                    <a:pt x="9255" y="6674"/>
                  </a:cubicBezTo>
                  <a:cubicBezTo>
                    <a:pt x="9345" y="6655"/>
                    <a:pt x="9436" y="6635"/>
                    <a:pt x="9527" y="6616"/>
                  </a:cubicBezTo>
                  <a:cubicBezTo>
                    <a:pt x="10422" y="6417"/>
                    <a:pt x="11100" y="6142"/>
                    <a:pt x="11658" y="5750"/>
                  </a:cubicBezTo>
                  <a:cubicBezTo>
                    <a:pt x="12250" y="5335"/>
                    <a:pt x="12682" y="4798"/>
                    <a:pt x="12907" y="4196"/>
                  </a:cubicBezTo>
                  <a:cubicBezTo>
                    <a:pt x="13128" y="3604"/>
                    <a:pt x="13166" y="2959"/>
                    <a:pt x="13015" y="2345"/>
                  </a:cubicBezTo>
                  <a:cubicBezTo>
                    <a:pt x="13019" y="2221"/>
                    <a:pt x="13009" y="2095"/>
                    <a:pt x="12984" y="1973"/>
                  </a:cubicBezTo>
                  <a:cubicBezTo>
                    <a:pt x="12941" y="1794"/>
                    <a:pt x="12871" y="1622"/>
                    <a:pt x="12774" y="1466"/>
                  </a:cubicBezTo>
                  <a:cubicBezTo>
                    <a:pt x="12619" y="1204"/>
                    <a:pt x="12403" y="969"/>
                    <a:pt x="12136" y="767"/>
                  </a:cubicBezTo>
                  <a:cubicBezTo>
                    <a:pt x="11862" y="560"/>
                    <a:pt x="11541" y="390"/>
                    <a:pt x="11180" y="261"/>
                  </a:cubicBezTo>
                  <a:cubicBezTo>
                    <a:pt x="10779" y="92"/>
                    <a:pt x="10347" y="6"/>
                    <a:pt x="9912" y="6"/>
                  </a:cubicBezTo>
                  <a:cubicBezTo>
                    <a:pt x="9907" y="6"/>
                    <a:pt x="9901" y="6"/>
                    <a:pt x="9896" y="6"/>
                  </a:cubicBezTo>
                  <a:cubicBezTo>
                    <a:pt x="9824" y="2"/>
                    <a:pt x="9753" y="1"/>
                    <a:pt x="9682" y="1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1499039" y="2426921"/>
              <a:ext cx="748066" cy="543042"/>
            </a:xfrm>
            <a:custGeom>
              <a:avLst/>
              <a:gdLst/>
              <a:ahLst/>
              <a:cxnLst/>
              <a:rect l="l" t="t" r="r" b="b"/>
              <a:pathLst>
                <a:path w="12685" h="9208" extrusionOk="0">
                  <a:moveTo>
                    <a:pt x="9467" y="1"/>
                  </a:moveTo>
                  <a:cubicBezTo>
                    <a:pt x="9347" y="1"/>
                    <a:pt x="9227" y="6"/>
                    <a:pt x="9107" y="18"/>
                  </a:cubicBezTo>
                  <a:cubicBezTo>
                    <a:pt x="8789" y="49"/>
                    <a:pt x="8487" y="147"/>
                    <a:pt x="8185" y="253"/>
                  </a:cubicBezTo>
                  <a:cubicBezTo>
                    <a:pt x="7798" y="389"/>
                    <a:pt x="7418" y="552"/>
                    <a:pt x="7063" y="760"/>
                  </a:cubicBezTo>
                  <a:cubicBezTo>
                    <a:pt x="6704" y="969"/>
                    <a:pt x="6402" y="1232"/>
                    <a:pt x="6110" y="1525"/>
                  </a:cubicBezTo>
                  <a:cubicBezTo>
                    <a:pt x="5796" y="1840"/>
                    <a:pt x="5496" y="2168"/>
                    <a:pt x="5166" y="2466"/>
                  </a:cubicBezTo>
                  <a:cubicBezTo>
                    <a:pt x="4830" y="2770"/>
                    <a:pt x="4461" y="3041"/>
                    <a:pt x="4085" y="3296"/>
                  </a:cubicBezTo>
                  <a:cubicBezTo>
                    <a:pt x="3341" y="3800"/>
                    <a:pt x="2555" y="4239"/>
                    <a:pt x="1806" y="4735"/>
                  </a:cubicBezTo>
                  <a:cubicBezTo>
                    <a:pt x="1230" y="5117"/>
                    <a:pt x="605" y="5537"/>
                    <a:pt x="317" y="6192"/>
                  </a:cubicBezTo>
                  <a:cubicBezTo>
                    <a:pt x="70" y="6754"/>
                    <a:pt x="0" y="7443"/>
                    <a:pt x="293" y="7999"/>
                  </a:cubicBezTo>
                  <a:cubicBezTo>
                    <a:pt x="652" y="8681"/>
                    <a:pt x="1391" y="9106"/>
                    <a:pt x="2143" y="9191"/>
                  </a:cubicBezTo>
                  <a:cubicBezTo>
                    <a:pt x="2240" y="9202"/>
                    <a:pt x="2337" y="9207"/>
                    <a:pt x="2434" y="9207"/>
                  </a:cubicBezTo>
                  <a:cubicBezTo>
                    <a:pt x="3162" y="9207"/>
                    <a:pt x="3863" y="8909"/>
                    <a:pt x="4484" y="8544"/>
                  </a:cubicBezTo>
                  <a:cubicBezTo>
                    <a:pt x="5231" y="8105"/>
                    <a:pt x="5906" y="7556"/>
                    <a:pt x="6635" y="7090"/>
                  </a:cubicBezTo>
                  <a:cubicBezTo>
                    <a:pt x="7018" y="6845"/>
                    <a:pt x="7422" y="6629"/>
                    <a:pt x="7850" y="6471"/>
                  </a:cubicBezTo>
                  <a:cubicBezTo>
                    <a:pt x="8302" y="6305"/>
                    <a:pt x="8775" y="6221"/>
                    <a:pt x="9244" y="6117"/>
                  </a:cubicBezTo>
                  <a:cubicBezTo>
                    <a:pt x="9967" y="5957"/>
                    <a:pt x="10674" y="5721"/>
                    <a:pt x="11286" y="5292"/>
                  </a:cubicBezTo>
                  <a:cubicBezTo>
                    <a:pt x="11797" y="4933"/>
                    <a:pt x="12222" y="4445"/>
                    <a:pt x="12444" y="3855"/>
                  </a:cubicBezTo>
                  <a:cubicBezTo>
                    <a:pt x="12648" y="3307"/>
                    <a:pt x="12684" y="2689"/>
                    <a:pt x="12534" y="2121"/>
                  </a:cubicBezTo>
                  <a:cubicBezTo>
                    <a:pt x="12541" y="2005"/>
                    <a:pt x="12532" y="1889"/>
                    <a:pt x="12508" y="1776"/>
                  </a:cubicBezTo>
                  <a:cubicBezTo>
                    <a:pt x="12473" y="1623"/>
                    <a:pt x="12412" y="1476"/>
                    <a:pt x="12331" y="1342"/>
                  </a:cubicBezTo>
                  <a:cubicBezTo>
                    <a:pt x="12183" y="1096"/>
                    <a:pt x="11983" y="888"/>
                    <a:pt x="11755" y="716"/>
                  </a:cubicBezTo>
                  <a:cubicBezTo>
                    <a:pt x="11486" y="512"/>
                    <a:pt x="11181" y="358"/>
                    <a:pt x="10860" y="244"/>
                  </a:cubicBezTo>
                  <a:cubicBezTo>
                    <a:pt x="10488" y="86"/>
                    <a:pt x="10090" y="6"/>
                    <a:pt x="9687" y="6"/>
                  </a:cubicBezTo>
                  <a:cubicBezTo>
                    <a:pt x="9679" y="6"/>
                    <a:pt x="9670" y="6"/>
                    <a:pt x="9662" y="6"/>
                  </a:cubicBezTo>
                  <a:cubicBezTo>
                    <a:pt x="9597" y="2"/>
                    <a:pt x="9532" y="1"/>
                    <a:pt x="9467" y="1"/>
                  </a:cubicBezTo>
                  <a:close/>
                </a:path>
              </a:pathLst>
            </a:custGeom>
            <a:solidFill>
              <a:srgbClr val="E0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1569688" y="2478583"/>
              <a:ext cx="612311" cy="390650"/>
            </a:xfrm>
            <a:custGeom>
              <a:avLst/>
              <a:gdLst/>
              <a:ahLst/>
              <a:cxnLst/>
              <a:rect l="l" t="t" r="r" b="b"/>
              <a:pathLst>
                <a:path w="10383" h="6624" extrusionOk="0">
                  <a:moveTo>
                    <a:pt x="8324" y="0"/>
                  </a:moveTo>
                  <a:cubicBezTo>
                    <a:pt x="7876" y="0"/>
                    <a:pt x="7447" y="154"/>
                    <a:pt x="7063" y="380"/>
                  </a:cubicBezTo>
                  <a:cubicBezTo>
                    <a:pt x="6614" y="646"/>
                    <a:pt x="6222" y="985"/>
                    <a:pt x="5850" y="1351"/>
                  </a:cubicBezTo>
                  <a:cubicBezTo>
                    <a:pt x="5809" y="1376"/>
                    <a:pt x="5767" y="1400"/>
                    <a:pt x="5725" y="1426"/>
                  </a:cubicBezTo>
                  <a:cubicBezTo>
                    <a:pt x="5684" y="1484"/>
                    <a:pt x="5636" y="1537"/>
                    <a:pt x="5584" y="1585"/>
                  </a:cubicBezTo>
                  <a:cubicBezTo>
                    <a:pt x="5609" y="1571"/>
                    <a:pt x="5635" y="1557"/>
                    <a:pt x="5660" y="1543"/>
                  </a:cubicBezTo>
                  <a:lnTo>
                    <a:pt x="5660" y="1543"/>
                  </a:lnTo>
                  <a:cubicBezTo>
                    <a:pt x="5356" y="1852"/>
                    <a:pt x="5063" y="2173"/>
                    <a:pt x="4761" y="2476"/>
                  </a:cubicBezTo>
                  <a:cubicBezTo>
                    <a:pt x="4570" y="2668"/>
                    <a:pt x="4375" y="2859"/>
                    <a:pt x="4162" y="3024"/>
                  </a:cubicBezTo>
                  <a:cubicBezTo>
                    <a:pt x="3917" y="3211"/>
                    <a:pt x="3653" y="3370"/>
                    <a:pt x="3374" y="3499"/>
                  </a:cubicBezTo>
                  <a:cubicBezTo>
                    <a:pt x="2830" y="3759"/>
                    <a:pt x="2249" y="3933"/>
                    <a:pt x="1695" y="4169"/>
                  </a:cubicBezTo>
                  <a:cubicBezTo>
                    <a:pt x="1367" y="4309"/>
                    <a:pt x="1074" y="4504"/>
                    <a:pt x="803" y="4737"/>
                  </a:cubicBezTo>
                  <a:cubicBezTo>
                    <a:pt x="533" y="4971"/>
                    <a:pt x="253" y="5256"/>
                    <a:pt x="121" y="5597"/>
                  </a:cubicBezTo>
                  <a:cubicBezTo>
                    <a:pt x="0" y="5908"/>
                    <a:pt x="82" y="6217"/>
                    <a:pt x="364" y="6406"/>
                  </a:cubicBezTo>
                  <a:cubicBezTo>
                    <a:pt x="608" y="6569"/>
                    <a:pt x="896" y="6624"/>
                    <a:pt x="1186" y="6624"/>
                  </a:cubicBezTo>
                  <a:cubicBezTo>
                    <a:pt x="1335" y="6624"/>
                    <a:pt x="1484" y="6609"/>
                    <a:pt x="1627" y="6587"/>
                  </a:cubicBezTo>
                  <a:cubicBezTo>
                    <a:pt x="2108" y="6515"/>
                    <a:pt x="2584" y="6353"/>
                    <a:pt x="3019" y="6135"/>
                  </a:cubicBezTo>
                  <a:cubicBezTo>
                    <a:pt x="3509" y="5890"/>
                    <a:pt x="3940" y="5539"/>
                    <a:pt x="4412" y="5263"/>
                  </a:cubicBezTo>
                  <a:cubicBezTo>
                    <a:pt x="4945" y="4951"/>
                    <a:pt x="5511" y="4698"/>
                    <a:pt x="6118" y="4576"/>
                  </a:cubicBezTo>
                  <a:cubicBezTo>
                    <a:pt x="6740" y="4452"/>
                    <a:pt x="7377" y="4445"/>
                    <a:pt x="8000" y="4329"/>
                  </a:cubicBezTo>
                  <a:cubicBezTo>
                    <a:pt x="8580" y="4221"/>
                    <a:pt x="9170" y="4005"/>
                    <a:pt x="9612" y="3602"/>
                  </a:cubicBezTo>
                  <a:cubicBezTo>
                    <a:pt x="9971" y="3277"/>
                    <a:pt x="10221" y="2838"/>
                    <a:pt x="10294" y="2359"/>
                  </a:cubicBezTo>
                  <a:cubicBezTo>
                    <a:pt x="10382" y="1775"/>
                    <a:pt x="10189" y="1143"/>
                    <a:pt x="9797" y="699"/>
                  </a:cubicBezTo>
                  <a:cubicBezTo>
                    <a:pt x="9832" y="674"/>
                    <a:pt x="9834" y="624"/>
                    <a:pt x="9802" y="596"/>
                  </a:cubicBezTo>
                  <a:cubicBezTo>
                    <a:pt x="9406" y="252"/>
                    <a:pt x="8903" y="14"/>
                    <a:pt x="8371" y="1"/>
                  </a:cubicBezTo>
                  <a:cubicBezTo>
                    <a:pt x="8356" y="1"/>
                    <a:pt x="8340" y="0"/>
                    <a:pt x="8324" y="0"/>
                  </a:cubicBezTo>
                  <a:close/>
                </a:path>
              </a:pathLst>
            </a:custGeom>
            <a:solidFill>
              <a:srgbClr val="BF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80000"/>
                </a:solidFill>
                <a:latin typeface="Poiret One"/>
                <a:ea typeface="Poiret One"/>
                <a:cs typeface="Poiret One"/>
                <a:sym typeface="Poiret One"/>
              </a:endParaRPr>
            </a:p>
          </p:txBody>
        </p:sp>
        <p:grpSp>
          <p:nvGrpSpPr>
            <p:cNvPr id="516" name="Google Shape;516;p34"/>
            <p:cNvGrpSpPr/>
            <p:nvPr/>
          </p:nvGrpSpPr>
          <p:grpSpPr>
            <a:xfrm>
              <a:off x="1898636" y="2517802"/>
              <a:ext cx="229993" cy="178753"/>
              <a:chOff x="1898636" y="2517802"/>
              <a:chExt cx="229993" cy="178753"/>
            </a:xfrm>
          </p:grpSpPr>
          <p:sp>
            <p:nvSpPr>
              <p:cNvPr id="517" name="Google Shape;517;p34"/>
              <p:cNvSpPr/>
              <p:nvPr/>
            </p:nvSpPr>
            <p:spPr>
              <a:xfrm>
                <a:off x="2071013" y="2517802"/>
                <a:ext cx="46942" cy="42226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6" extrusionOk="0">
                    <a:moveTo>
                      <a:pt x="248" y="148"/>
                    </a:moveTo>
                    <a:cubicBezTo>
                      <a:pt x="248" y="149"/>
                      <a:pt x="247" y="149"/>
                      <a:pt x="247" y="149"/>
                    </a:cubicBezTo>
                    <a:lnTo>
                      <a:pt x="247" y="149"/>
                    </a:lnTo>
                    <a:cubicBezTo>
                      <a:pt x="247" y="149"/>
                      <a:pt x="247" y="149"/>
                      <a:pt x="247" y="149"/>
                    </a:cubicBezTo>
                    <a:lnTo>
                      <a:pt x="247" y="149"/>
                    </a:lnTo>
                    <a:cubicBezTo>
                      <a:pt x="247" y="149"/>
                      <a:pt x="247" y="149"/>
                      <a:pt x="248" y="148"/>
                    </a:cubicBezTo>
                    <a:close/>
                    <a:moveTo>
                      <a:pt x="689" y="398"/>
                    </a:moveTo>
                    <a:cubicBezTo>
                      <a:pt x="689" y="398"/>
                      <a:pt x="689" y="398"/>
                      <a:pt x="689" y="400"/>
                    </a:cubicBezTo>
                    <a:lnTo>
                      <a:pt x="689" y="400"/>
                    </a:lnTo>
                    <a:cubicBezTo>
                      <a:pt x="689" y="399"/>
                      <a:pt x="689" y="398"/>
                      <a:pt x="689" y="398"/>
                    </a:cubicBezTo>
                    <a:close/>
                    <a:moveTo>
                      <a:pt x="353" y="99"/>
                    </a:moveTo>
                    <a:cubicBezTo>
                      <a:pt x="356" y="99"/>
                      <a:pt x="359" y="100"/>
                      <a:pt x="362" y="100"/>
                    </a:cubicBezTo>
                    <a:lnTo>
                      <a:pt x="362" y="100"/>
                    </a:lnTo>
                    <a:cubicBezTo>
                      <a:pt x="362" y="100"/>
                      <a:pt x="362" y="100"/>
                      <a:pt x="362" y="100"/>
                    </a:cubicBezTo>
                    <a:cubicBezTo>
                      <a:pt x="371" y="101"/>
                      <a:pt x="376" y="102"/>
                      <a:pt x="384" y="103"/>
                    </a:cubicBezTo>
                    <a:cubicBezTo>
                      <a:pt x="398" y="107"/>
                      <a:pt x="412" y="111"/>
                      <a:pt x="425" y="116"/>
                    </a:cubicBezTo>
                    <a:cubicBezTo>
                      <a:pt x="431" y="118"/>
                      <a:pt x="439" y="121"/>
                      <a:pt x="444" y="123"/>
                    </a:cubicBezTo>
                    <a:lnTo>
                      <a:pt x="444" y="123"/>
                    </a:lnTo>
                    <a:cubicBezTo>
                      <a:pt x="442" y="122"/>
                      <a:pt x="440" y="121"/>
                      <a:pt x="440" y="121"/>
                    </a:cubicBezTo>
                    <a:lnTo>
                      <a:pt x="440" y="121"/>
                    </a:lnTo>
                    <a:cubicBezTo>
                      <a:pt x="440" y="121"/>
                      <a:pt x="441" y="122"/>
                      <a:pt x="445" y="123"/>
                    </a:cubicBezTo>
                    <a:cubicBezTo>
                      <a:pt x="445" y="123"/>
                      <a:pt x="445" y="123"/>
                      <a:pt x="444" y="123"/>
                    </a:cubicBezTo>
                    <a:lnTo>
                      <a:pt x="444" y="123"/>
                    </a:lnTo>
                    <a:cubicBezTo>
                      <a:pt x="446" y="124"/>
                      <a:pt x="448" y="124"/>
                      <a:pt x="449" y="124"/>
                    </a:cubicBezTo>
                    <a:lnTo>
                      <a:pt x="461" y="131"/>
                    </a:lnTo>
                    <a:cubicBezTo>
                      <a:pt x="475" y="138"/>
                      <a:pt x="489" y="146"/>
                      <a:pt x="502" y="155"/>
                    </a:cubicBezTo>
                    <a:cubicBezTo>
                      <a:pt x="517" y="163"/>
                      <a:pt x="530" y="173"/>
                      <a:pt x="544" y="183"/>
                    </a:cubicBezTo>
                    <a:lnTo>
                      <a:pt x="540" y="180"/>
                    </a:lnTo>
                    <a:lnTo>
                      <a:pt x="546" y="185"/>
                    </a:lnTo>
                    <a:cubicBezTo>
                      <a:pt x="549" y="187"/>
                      <a:pt x="553" y="189"/>
                      <a:pt x="555" y="192"/>
                    </a:cubicBezTo>
                    <a:cubicBezTo>
                      <a:pt x="562" y="197"/>
                      <a:pt x="568" y="203"/>
                      <a:pt x="575" y="209"/>
                    </a:cubicBezTo>
                    <a:cubicBezTo>
                      <a:pt x="586" y="221"/>
                      <a:pt x="598" y="232"/>
                      <a:pt x="610" y="244"/>
                    </a:cubicBezTo>
                    <a:cubicBezTo>
                      <a:pt x="615" y="251"/>
                      <a:pt x="620" y="256"/>
                      <a:pt x="625" y="262"/>
                    </a:cubicBezTo>
                    <a:lnTo>
                      <a:pt x="630" y="268"/>
                    </a:lnTo>
                    <a:cubicBezTo>
                      <a:pt x="630" y="268"/>
                      <a:pt x="627" y="264"/>
                      <a:pt x="626" y="264"/>
                    </a:cubicBezTo>
                    <a:lnTo>
                      <a:pt x="626" y="264"/>
                    </a:lnTo>
                    <a:cubicBezTo>
                      <a:pt x="626" y="264"/>
                      <a:pt x="627" y="264"/>
                      <a:pt x="627" y="265"/>
                    </a:cubicBezTo>
                    <a:lnTo>
                      <a:pt x="635" y="275"/>
                    </a:lnTo>
                    <a:cubicBezTo>
                      <a:pt x="644" y="289"/>
                      <a:pt x="653" y="303"/>
                      <a:pt x="661" y="318"/>
                    </a:cubicBezTo>
                    <a:cubicBezTo>
                      <a:pt x="664" y="325"/>
                      <a:pt x="668" y="331"/>
                      <a:pt x="671" y="338"/>
                    </a:cubicBezTo>
                    <a:cubicBezTo>
                      <a:pt x="672" y="339"/>
                      <a:pt x="675" y="345"/>
                      <a:pt x="675" y="345"/>
                    </a:cubicBezTo>
                    <a:cubicBezTo>
                      <a:pt x="675" y="345"/>
                      <a:pt x="674" y="344"/>
                      <a:pt x="673" y="343"/>
                    </a:cubicBezTo>
                    <a:cubicBezTo>
                      <a:pt x="673" y="342"/>
                      <a:pt x="673" y="341"/>
                      <a:pt x="673" y="341"/>
                    </a:cubicBezTo>
                    <a:lnTo>
                      <a:pt x="673" y="341"/>
                    </a:lnTo>
                    <a:cubicBezTo>
                      <a:pt x="673" y="341"/>
                      <a:pt x="676" y="350"/>
                      <a:pt x="677" y="352"/>
                    </a:cubicBezTo>
                    <a:cubicBezTo>
                      <a:pt x="682" y="366"/>
                      <a:pt x="686" y="379"/>
                      <a:pt x="689" y="395"/>
                    </a:cubicBezTo>
                    <a:cubicBezTo>
                      <a:pt x="690" y="397"/>
                      <a:pt x="690" y="401"/>
                      <a:pt x="690" y="404"/>
                    </a:cubicBezTo>
                    <a:cubicBezTo>
                      <a:pt x="690" y="402"/>
                      <a:pt x="690" y="401"/>
                      <a:pt x="689" y="400"/>
                    </a:cubicBezTo>
                    <a:lnTo>
                      <a:pt x="689" y="400"/>
                    </a:lnTo>
                    <a:cubicBezTo>
                      <a:pt x="690" y="402"/>
                      <a:pt x="690" y="405"/>
                      <a:pt x="690" y="406"/>
                    </a:cubicBezTo>
                    <a:cubicBezTo>
                      <a:pt x="690" y="414"/>
                      <a:pt x="691" y="421"/>
                      <a:pt x="691" y="429"/>
                    </a:cubicBezTo>
                    <a:cubicBezTo>
                      <a:pt x="691" y="437"/>
                      <a:pt x="690" y="443"/>
                      <a:pt x="690" y="450"/>
                    </a:cubicBezTo>
                    <a:cubicBezTo>
                      <a:pt x="690" y="450"/>
                      <a:pt x="690" y="450"/>
                      <a:pt x="690" y="450"/>
                    </a:cubicBezTo>
                    <a:lnTo>
                      <a:pt x="690" y="450"/>
                    </a:lnTo>
                    <a:cubicBezTo>
                      <a:pt x="690" y="450"/>
                      <a:pt x="690" y="451"/>
                      <a:pt x="690" y="451"/>
                    </a:cubicBezTo>
                    <a:cubicBezTo>
                      <a:pt x="690" y="457"/>
                      <a:pt x="689" y="459"/>
                      <a:pt x="688" y="463"/>
                    </a:cubicBezTo>
                    <a:cubicBezTo>
                      <a:pt x="687" y="470"/>
                      <a:pt x="685" y="477"/>
                      <a:pt x="682" y="483"/>
                    </a:cubicBezTo>
                    <a:cubicBezTo>
                      <a:pt x="681" y="487"/>
                      <a:pt x="680" y="491"/>
                      <a:pt x="678" y="494"/>
                    </a:cubicBezTo>
                    <a:lnTo>
                      <a:pt x="678" y="494"/>
                    </a:lnTo>
                    <a:cubicBezTo>
                      <a:pt x="679" y="492"/>
                      <a:pt x="680" y="491"/>
                      <a:pt x="680" y="491"/>
                    </a:cubicBezTo>
                    <a:lnTo>
                      <a:pt x="680" y="491"/>
                    </a:lnTo>
                    <a:cubicBezTo>
                      <a:pt x="680" y="491"/>
                      <a:pt x="679" y="492"/>
                      <a:pt x="678" y="495"/>
                    </a:cubicBezTo>
                    <a:cubicBezTo>
                      <a:pt x="678" y="494"/>
                      <a:pt x="678" y="494"/>
                      <a:pt x="678" y="494"/>
                    </a:cubicBezTo>
                    <a:lnTo>
                      <a:pt x="678" y="494"/>
                    </a:lnTo>
                    <a:cubicBezTo>
                      <a:pt x="677" y="496"/>
                      <a:pt x="676" y="498"/>
                      <a:pt x="676" y="499"/>
                    </a:cubicBezTo>
                    <a:cubicBezTo>
                      <a:pt x="672" y="506"/>
                      <a:pt x="669" y="514"/>
                      <a:pt x="664" y="519"/>
                    </a:cubicBezTo>
                    <a:cubicBezTo>
                      <a:pt x="662" y="523"/>
                      <a:pt x="661" y="526"/>
                      <a:pt x="659" y="528"/>
                    </a:cubicBezTo>
                    <a:lnTo>
                      <a:pt x="655" y="534"/>
                    </a:lnTo>
                    <a:cubicBezTo>
                      <a:pt x="654" y="536"/>
                      <a:pt x="654" y="536"/>
                      <a:pt x="654" y="536"/>
                    </a:cubicBezTo>
                    <a:cubicBezTo>
                      <a:pt x="654" y="536"/>
                      <a:pt x="655" y="534"/>
                      <a:pt x="655" y="534"/>
                    </a:cubicBezTo>
                    <a:lnTo>
                      <a:pt x="655" y="534"/>
                    </a:lnTo>
                    <a:cubicBezTo>
                      <a:pt x="655" y="534"/>
                      <a:pt x="655" y="534"/>
                      <a:pt x="654" y="535"/>
                    </a:cubicBezTo>
                    <a:cubicBezTo>
                      <a:pt x="642" y="549"/>
                      <a:pt x="630" y="563"/>
                      <a:pt x="615" y="575"/>
                    </a:cubicBezTo>
                    <a:cubicBezTo>
                      <a:pt x="587" y="599"/>
                      <a:pt x="556" y="618"/>
                      <a:pt x="521" y="631"/>
                    </a:cubicBezTo>
                    <a:cubicBezTo>
                      <a:pt x="501" y="637"/>
                      <a:pt x="480" y="640"/>
                      <a:pt x="458" y="640"/>
                    </a:cubicBezTo>
                    <a:cubicBezTo>
                      <a:pt x="412" y="640"/>
                      <a:pt x="365" y="627"/>
                      <a:pt x="321" y="605"/>
                    </a:cubicBezTo>
                    <a:cubicBezTo>
                      <a:pt x="252" y="572"/>
                      <a:pt x="191" y="523"/>
                      <a:pt x="143" y="462"/>
                    </a:cubicBezTo>
                    <a:cubicBezTo>
                      <a:pt x="105" y="415"/>
                      <a:pt x="73" y="357"/>
                      <a:pt x="76" y="300"/>
                    </a:cubicBezTo>
                    <a:cubicBezTo>
                      <a:pt x="77" y="278"/>
                      <a:pt x="86" y="256"/>
                      <a:pt x="102" y="241"/>
                    </a:cubicBezTo>
                    <a:cubicBezTo>
                      <a:pt x="119" y="227"/>
                      <a:pt x="139" y="216"/>
                      <a:pt x="159" y="209"/>
                    </a:cubicBezTo>
                    <a:lnTo>
                      <a:pt x="159" y="209"/>
                    </a:lnTo>
                    <a:cubicBezTo>
                      <a:pt x="163" y="224"/>
                      <a:pt x="177" y="233"/>
                      <a:pt x="191" y="233"/>
                    </a:cubicBezTo>
                    <a:cubicBezTo>
                      <a:pt x="203" y="233"/>
                      <a:pt x="216" y="226"/>
                      <a:pt x="219" y="211"/>
                    </a:cubicBezTo>
                    <a:cubicBezTo>
                      <a:pt x="221" y="206"/>
                      <a:pt x="222" y="201"/>
                      <a:pt x="223" y="197"/>
                    </a:cubicBezTo>
                    <a:lnTo>
                      <a:pt x="223" y="197"/>
                    </a:lnTo>
                    <a:cubicBezTo>
                      <a:pt x="234" y="196"/>
                      <a:pt x="244" y="195"/>
                      <a:pt x="254" y="195"/>
                    </a:cubicBezTo>
                    <a:cubicBezTo>
                      <a:pt x="282" y="193"/>
                      <a:pt x="282" y="151"/>
                      <a:pt x="254" y="149"/>
                    </a:cubicBezTo>
                    <a:lnTo>
                      <a:pt x="253" y="149"/>
                    </a:lnTo>
                    <a:cubicBezTo>
                      <a:pt x="251" y="149"/>
                      <a:pt x="249" y="149"/>
                      <a:pt x="248" y="149"/>
                    </a:cubicBezTo>
                    <a:lnTo>
                      <a:pt x="248" y="149"/>
                    </a:lnTo>
                    <a:cubicBezTo>
                      <a:pt x="247" y="150"/>
                      <a:pt x="245" y="152"/>
                      <a:pt x="245" y="152"/>
                    </a:cubicBezTo>
                    <a:cubicBezTo>
                      <a:pt x="244" y="152"/>
                      <a:pt x="245" y="152"/>
                      <a:pt x="245" y="151"/>
                    </a:cubicBezTo>
                    <a:cubicBezTo>
                      <a:pt x="246" y="150"/>
                      <a:pt x="247" y="150"/>
                      <a:pt x="247" y="149"/>
                    </a:cubicBezTo>
                    <a:lnTo>
                      <a:pt x="247" y="149"/>
                    </a:lnTo>
                    <a:cubicBezTo>
                      <a:pt x="247" y="149"/>
                      <a:pt x="247" y="149"/>
                      <a:pt x="248" y="149"/>
                    </a:cubicBezTo>
                    <a:lnTo>
                      <a:pt x="248" y="149"/>
                    </a:lnTo>
                    <a:cubicBezTo>
                      <a:pt x="248" y="148"/>
                      <a:pt x="249" y="148"/>
                      <a:pt x="248" y="148"/>
                    </a:cubicBezTo>
                    <a:lnTo>
                      <a:pt x="248" y="148"/>
                    </a:lnTo>
                    <a:cubicBezTo>
                      <a:pt x="248" y="148"/>
                      <a:pt x="248" y="148"/>
                      <a:pt x="248" y="148"/>
                    </a:cubicBezTo>
                    <a:cubicBezTo>
                      <a:pt x="248" y="148"/>
                      <a:pt x="248" y="148"/>
                      <a:pt x="248" y="148"/>
                    </a:cubicBezTo>
                    <a:lnTo>
                      <a:pt x="248" y="148"/>
                    </a:lnTo>
                    <a:cubicBezTo>
                      <a:pt x="249" y="147"/>
                      <a:pt x="250" y="145"/>
                      <a:pt x="252" y="143"/>
                    </a:cubicBezTo>
                    <a:cubicBezTo>
                      <a:pt x="254" y="141"/>
                      <a:pt x="258" y="137"/>
                      <a:pt x="262" y="133"/>
                    </a:cubicBezTo>
                    <a:cubicBezTo>
                      <a:pt x="265" y="130"/>
                      <a:pt x="266" y="129"/>
                      <a:pt x="266" y="128"/>
                    </a:cubicBezTo>
                    <a:lnTo>
                      <a:pt x="266" y="128"/>
                    </a:lnTo>
                    <a:cubicBezTo>
                      <a:pt x="270" y="124"/>
                      <a:pt x="274" y="120"/>
                      <a:pt x="279" y="117"/>
                    </a:cubicBezTo>
                    <a:cubicBezTo>
                      <a:pt x="279" y="116"/>
                      <a:pt x="279" y="116"/>
                      <a:pt x="279" y="116"/>
                    </a:cubicBezTo>
                    <a:lnTo>
                      <a:pt x="279" y="116"/>
                    </a:lnTo>
                    <a:cubicBezTo>
                      <a:pt x="281" y="115"/>
                      <a:pt x="283" y="114"/>
                      <a:pt x="285" y="112"/>
                    </a:cubicBezTo>
                    <a:cubicBezTo>
                      <a:pt x="287" y="111"/>
                      <a:pt x="296" y="107"/>
                      <a:pt x="298" y="106"/>
                    </a:cubicBezTo>
                    <a:lnTo>
                      <a:pt x="298" y="106"/>
                    </a:lnTo>
                    <a:cubicBezTo>
                      <a:pt x="298" y="105"/>
                      <a:pt x="299" y="105"/>
                      <a:pt x="299" y="105"/>
                    </a:cubicBezTo>
                    <a:lnTo>
                      <a:pt x="308" y="102"/>
                    </a:lnTo>
                    <a:cubicBezTo>
                      <a:pt x="313" y="101"/>
                      <a:pt x="320" y="100"/>
                      <a:pt x="326" y="99"/>
                    </a:cubicBezTo>
                    <a:lnTo>
                      <a:pt x="326" y="99"/>
                    </a:lnTo>
                    <a:cubicBezTo>
                      <a:pt x="321" y="100"/>
                      <a:pt x="319" y="100"/>
                      <a:pt x="320" y="100"/>
                    </a:cubicBezTo>
                    <a:cubicBezTo>
                      <a:pt x="320" y="100"/>
                      <a:pt x="329" y="99"/>
                      <a:pt x="333" y="99"/>
                    </a:cubicBezTo>
                    <a:close/>
                    <a:moveTo>
                      <a:pt x="342" y="0"/>
                    </a:moveTo>
                    <a:cubicBezTo>
                      <a:pt x="326" y="0"/>
                      <a:pt x="310" y="2"/>
                      <a:pt x="294" y="5"/>
                    </a:cubicBezTo>
                    <a:cubicBezTo>
                      <a:pt x="262" y="12"/>
                      <a:pt x="232" y="27"/>
                      <a:pt x="208" y="50"/>
                    </a:cubicBezTo>
                    <a:cubicBezTo>
                      <a:pt x="180" y="76"/>
                      <a:pt x="164" y="111"/>
                      <a:pt x="162" y="149"/>
                    </a:cubicBezTo>
                    <a:cubicBezTo>
                      <a:pt x="162" y="153"/>
                      <a:pt x="162" y="154"/>
                      <a:pt x="162" y="154"/>
                    </a:cubicBezTo>
                    <a:cubicBezTo>
                      <a:pt x="162" y="154"/>
                      <a:pt x="162" y="154"/>
                      <a:pt x="162" y="154"/>
                    </a:cubicBezTo>
                    <a:cubicBezTo>
                      <a:pt x="162" y="154"/>
                      <a:pt x="162" y="154"/>
                      <a:pt x="161" y="156"/>
                    </a:cubicBezTo>
                    <a:lnTo>
                      <a:pt x="161" y="156"/>
                    </a:lnTo>
                    <a:cubicBezTo>
                      <a:pt x="110" y="166"/>
                      <a:pt x="62" y="189"/>
                      <a:pt x="36" y="236"/>
                    </a:cubicBezTo>
                    <a:cubicBezTo>
                      <a:pt x="0" y="299"/>
                      <a:pt x="20" y="376"/>
                      <a:pt x="52" y="437"/>
                    </a:cubicBezTo>
                    <a:cubicBezTo>
                      <a:pt x="93" y="514"/>
                      <a:pt x="152" y="581"/>
                      <a:pt x="225" y="630"/>
                    </a:cubicBezTo>
                    <a:cubicBezTo>
                      <a:pt x="294" y="680"/>
                      <a:pt x="379" y="715"/>
                      <a:pt x="465" y="715"/>
                    </a:cubicBezTo>
                    <a:cubicBezTo>
                      <a:pt x="466" y="715"/>
                      <a:pt x="467" y="715"/>
                      <a:pt x="469" y="715"/>
                    </a:cubicBezTo>
                    <a:cubicBezTo>
                      <a:pt x="559" y="714"/>
                      <a:pt x="651" y="666"/>
                      <a:pt x="712" y="601"/>
                    </a:cubicBezTo>
                    <a:cubicBezTo>
                      <a:pt x="770" y="543"/>
                      <a:pt x="795" y="461"/>
                      <a:pt x="783" y="381"/>
                    </a:cubicBezTo>
                    <a:cubicBezTo>
                      <a:pt x="761" y="233"/>
                      <a:pt x="632" y="104"/>
                      <a:pt x="502" y="42"/>
                    </a:cubicBezTo>
                    <a:cubicBezTo>
                      <a:pt x="452" y="17"/>
                      <a:pt x="397" y="0"/>
                      <a:pt x="342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  <p:sp>
            <p:nvSpPr>
              <p:cNvPr id="518" name="Google Shape;518;p34"/>
              <p:cNvSpPr/>
              <p:nvPr/>
            </p:nvSpPr>
            <p:spPr>
              <a:xfrm>
                <a:off x="2087938" y="2576836"/>
                <a:ext cx="40691" cy="35503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02" extrusionOk="0">
                    <a:moveTo>
                      <a:pt x="453" y="498"/>
                    </a:moveTo>
                    <a:lnTo>
                      <a:pt x="453" y="498"/>
                    </a:lnTo>
                    <a:cubicBezTo>
                      <a:pt x="451" y="499"/>
                      <a:pt x="450" y="499"/>
                      <a:pt x="450" y="500"/>
                    </a:cubicBezTo>
                    <a:lnTo>
                      <a:pt x="450" y="500"/>
                    </a:lnTo>
                    <a:cubicBezTo>
                      <a:pt x="451" y="499"/>
                      <a:pt x="452" y="499"/>
                      <a:pt x="453" y="498"/>
                    </a:cubicBezTo>
                    <a:close/>
                    <a:moveTo>
                      <a:pt x="367" y="90"/>
                    </a:moveTo>
                    <a:cubicBezTo>
                      <a:pt x="371" y="90"/>
                      <a:pt x="375" y="91"/>
                      <a:pt x="379" y="91"/>
                    </a:cubicBezTo>
                    <a:cubicBezTo>
                      <a:pt x="400" y="93"/>
                      <a:pt x="422" y="100"/>
                      <a:pt x="441" y="111"/>
                    </a:cubicBezTo>
                    <a:cubicBezTo>
                      <a:pt x="452" y="117"/>
                      <a:pt x="464" y="123"/>
                      <a:pt x="474" y="131"/>
                    </a:cubicBezTo>
                    <a:cubicBezTo>
                      <a:pt x="472" y="130"/>
                      <a:pt x="472" y="130"/>
                      <a:pt x="472" y="130"/>
                    </a:cubicBezTo>
                    <a:lnTo>
                      <a:pt x="472" y="130"/>
                    </a:lnTo>
                    <a:cubicBezTo>
                      <a:pt x="471" y="130"/>
                      <a:pt x="480" y="136"/>
                      <a:pt x="483" y="138"/>
                    </a:cubicBezTo>
                    <a:cubicBezTo>
                      <a:pt x="488" y="143"/>
                      <a:pt x="494" y="149"/>
                      <a:pt x="499" y="155"/>
                    </a:cubicBezTo>
                    <a:cubicBezTo>
                      <a:pt x="507" y="162"/>
                      <a:pt x="515" y="171"/>
                      <a:pt x="521" y="181"/>
                    </a:cubicBezTo>
                    <a:cubicBezTo>
                      <a:pt x="528" y="194"/>
                      <a:pt x="536" y="207"/>
                      <a:pt x="543" y="221"/>
                    </a:cubicBezTo>
                    <a:cubicBezTo>
                      <a:pt x="544" y="223"/>
                      <a:pt x="544" y="223"/>
                      <a:pt x="544" y="223"/>
                    </a:cubicBezTo>
                    <a:cubicBezTo>
                      <a:pt x="544" y="223"/>
                      <a:pt x="543" y="220"/>
                      <a:pt x="542" y="220"/>
                    </a:cubicBezTo>
                    <a:lnTo>
                      <a:pt x="542" y="220"/>
                    </a:lnTo>
                    <a:cubicBezTo>
                      <a:pt x="542" y="220"/>
                      <a:pt x="542" y="221"/>
                      <a:pt x="543" y="223"/>
                    </a:cubicBezTo>
                    <a:cubicBezTo>
                      <a:pt x="545" y="226"/>
                      <a:pt x="546" y="230"/>
                      <a:pt x="547" y="233"/>
                    </a:cubicBezTo>
                    <a:cubicBezTo>
                      <a:pt x="550" y="240"/>
                      <a:pt x="552" y="246"/>
                      <a:pt x="554" y="254"/>
                    </a:cubicBezTo>
                    <a:cubicBezTo>
                      <a:pt x="556" y="262"/>
                      <a:pt x="557" y="268"/>
                      <a:pt x="559" y="274"/>
                    </a:cubicBezTo>
                    <a:cubicBezTo>
                      <a:pt x="560" y="278"/>
                      <a:pt x="560" y="281"/>
                      <a:pt x="561" y="284"/>
                    </a:cubicBezTo>
                    <a:cubicBezTo>
                      <a:pt x="561" y="285"/>
                      <a:pt x="561" y="286"/>
                      <a:pt x="561" y="287"/>
                    </a:cubicBezTo>
                    <a:lnTo>
                      <a:pt x="561" y="287"/>
                    </a:lnTo>
                    <a:cubicBezTo>
                      <a:pt x="561" y="287"/>
                      <a:pt x="561" y="287"/>
                      <a:pt x="561" y="287"/>
                    </a:cubicBezTo>
                    <a:cubicBezTo>
                      <a:pt x="561" y="287"/>
                      <a:pt x="561" y="288"/>
                      <a:pt x="561" y="291"/>
                    </a:cubicBezTo>
                    <a:cubicBezTo>
                      <a:pt x="562" y="305"/>
                      <a:pt x="563" y="319"/>
                      <a:pt x="562" y="334"/>
                    </a:cubicBezTo>
                    <a:cubicBezTo>
                      <a:pt x="562" y="335"/>
                      <a:pt x="560" y="348"/>
                      <a:pt x="561" y="348"/>
                    </a:cubicBezTo>
                    <a:cubicBezTo>
                      <a:pt x="561" y="348"/>
                      <a:pt x="561" y="348"/>
                      <a:pt x="561" y="347"/>
                    </a:cubicBezTo>
                    <a:lnTo>
                      <a:pt x="561" y="347"/>
                    </a:lnTo>
                    <a:cubicBezTo>
                      <a:pt x="559" y="355"/>
                      <a:pt x="557" y="363"/>
                      <a:pt x="555" y="372"/>
                    </a:cubicBezTo>
                    <a:cubicBezTo>
                      <a:pt x="549" y="397"/>
                      <a:pt x="537" y="423"/>
                      <a:pt x="521" y="445"/>
                    </a:cubicBezTo>
                    <a:cubicBezTo>
                      <a:pt x="521" y="445"/>
                      <a:pt x="520" y="446"/>
                      <a:pt x="520" y="446"/>
                    </a:cubicBezTo>
                    <a:lnTo>
                      <a:pt x="520" y="446"/>
                    </a:lnTo>
                    <a:cubicBezTo>
                      <a:pt x="520" y="446"/>
                      <a:pt x="520" y="446"/>
                      <a:pt x="519" y="447"/>
                    </a:cubicBezTo>
                    <a:lnTo>
                      <a:pt x="514" y="453"/>
                    </a:lnTo>
                    <a:cubicBezTo>
                      <a:pt x="510" y="458"/>
                      <a:pt x="507" y="461"/>
                      <a:pt x="503" y="466"/>
                    </a:cubicBezTo>
                    <a:cubicBezTo>
                      <a:pt x="500" y="469"/>
                      <a:pt x="495" y="473"/>
                      <a:pt x="490" y="476"/>
                    </a:cubicBezTo>
                    <a:lnTo>
                      <a:pt x="490" y="476"/>
                    </a:lnTo>
                    <a:cubicBezTo>
                      <a:pt x="491" y="475"/>
                      <a:pt x="492" y="475"/>
                      <a:pt x="492" y="475"/>
                    </a:cubicBezTo>
                    <a:lnTo>
                      <a:pt x="492" y="475"/>
                    </a:lnTo>
                    <a:cubicBezTo>
                      <a:pt x="492" y="475"/>
                      <a:pt x="491" y="475"/>
                      <a:pt x="489" y="477"/>
                    </a:cubicBezTo>
                    <a:cubicBezTo>
                      <a:pt x="490" y="476"/>
                      <a:pt x="490" y="476"/>
                      <a:pt x="490" y="476"/>
                    </a:cubicBezTo>
                    <a:lnTo>
                      <a:pt x="490" y="476"/>
                    </a:lnTo>
                    <a:cubicBezTo>
                      <a:pt x="488" y="478"/>
                      <a:pt x="483" y="482"/>
                      <a:pt x="481" y="482"/>
                    </a:cubicBezTo>
                    <a:cubicBezTo>
                      <a:pt x="472" y="488"/>
                      <a:pt x="464" y="494"/>
                      <a:pt x="453" y="498"/>
                    </a:cubicBezTo>
                    <a:cubicBezTo>
                      <a:pt x="453" y="498"/>
                      <a:pt x="453" y="498"/>
                      <a:pt x="453" y="498"/>
                    </a:cubicBezTo>
                    <a:lnTo>
                      <a:pt x="453" y="498"/>
                    </a:lnTo>
                    <a:cubicBezTo>
                      <a:pt x="453" y="498"/>
                      <a:pt x="453" y="498"/>
                      <a:pt x="453" y="498"/>
                    </a:cubicBezTo>
                    <a:lnTo>
                      <a:pt x="453" y="498"/>
                    </a:lnTo>
                    <a:cubicBezTo>
                      <a:pt x="453" y="499"/>
                      <a:pt x="450" y="500"/>
                      <a:pt x="450" y="500"/>
                    </a:cubicBezTo>
                    <a:cubicBezTo>
                      <a:pt x="450" y="500"/>
                      <a:pt x="450" y="500"/>
                      <a:pt x="450" y="500"/>
                    </a:cubicBezTo>
                    <a:lnTo>
                      <a:pt x="450" y="500"/>
                    </a:lnTo>
                    <a:cubicBezTo>
                      <a:pt x="449" y="500"/>
                      <a:pt x="448" y="500"/>
                      <a:pt x="447" y="500"/>
                    </a:cubicBezTo>
                    <a:cubicBezTo>
                      <a:pt x="441" y="502"/>
                      <a:pt x="434" y="505"/>
                      <a:pt x="429" y="507"/>
                    </a:cubicBezTo>
                    <a:cubicBezTo>
                      <a:pt x="422" y="508"/>
                      <a:pt x="419" y="509"/>
                      <a:pt x="413" y="510"/>
                    </a:cubicBezTo>
                    <a:cubicBezTo>
                      <a:pt x="411" y="510"/>
                      <a:pt x="402" y="512"/>
                      <a:pt x="403" y="512"/>
                    </a:cubicBezTo>
                    <a:cubicBezTo>
                      <a:pt x="403" y="512"/>
                      <a:pt x="403" y="512"/>
                      <a:pt x="403" y="512"/>
                    </a:cubicBezTo>
                    <a:lnTo>
                      <a:pt x="403" y="512"/>
                    </a:lnTo>
                    <a:cubicBezTo>
                      <a:pt x="393" y="513"/>
                      <a:pt x="382" y="514"/>
                      <a:pt x="372" y="514"/>
                    </a:cubicBezTo>
                    <a:cubicBezTo>
                      <a:pt x="351" y="514"/>
                      <a:pt x="329" y="511"/>
                      <a:pt x="310" y="506"/>
                    </a:cubicBezTo>
                    <a:cubicBezTo>
                      <a:pt x="289" y="501"/>
                      <a:pt x="269" y="495"/>
                      <a:pt x="249" y="486"/>
                    </a:cubicBezTo>
                    <a:cubicBezTo>
                      <a:pt x="209" y="468"/>
                      <a:pt x="172" y="441"/>
                      <a:pt x="143" y="409"/>
                    </a:cubicBezTo>
                    <a:cubicBezTo>
                      <a:pt x="118" y="381"/>
                      <a:pt x="101" y="346"/>
                      <a:pt x="94" y="309"/>
                    </a:cubicBezTo>
                    <a:cubicBezTo>
                      <a:pt x="88" y="256"/>
                      <a:pt x="108" y="208"/>
                      <a:pt x="140" y="166"/>
                    </a:cubicBezTo>
                    <a:cubicBezTo>
                      <a:pt x="159" y="140"/>
                      <a:pt x="181" y="119"/>
                      <a:pt x="213" y="112"/>
                    </a:cubicBezTo>
                    <a:cubicBezTo>
                      <a:pt x="219" y="111"/>
                      <a:pt x="225" y="111"/>
                      <a:pt x="230" y="111"/>
                    </a:cubicBezTo>
                    <a:cubicBezTo>
                      <a:pt x="255" y="111"/>
                      <a:pt x="276" y="121"/>
                      <a:pt x="288" y="146"/>
                    </a:cubicBezTo>
                    <a:cubicBezTo>
                      <a:pt x="291" y="153"/>
                      <a:pt x="298" y="157"/>
                      <a:pt x="305" y="157"/>
                    </a:cubicBezTo>
                    <a:cubicBezTo>
                      <a:pt x="318" y="157"/>
                      <a:pt x="333" y="144"/>
                      <a:pt x="327" y="129"/>
                    </a:cubicBezTo>
                    <a:lnTo>
                      <a:pt x="327" y="128"/>
                    </a:lnTo>
                    <a:cubicBezTo>
                      <a:pt x="322" y="114"/>
                      <a:pt x="314" y="102"/>
                      <a:pt x="305" y="92"/>
                    </a:cubicBezTo>
                    <a:lnTo>
                      <a:pt x="305" y="92"/>
                    </a:lnTo>
                    <a:cubicBezTo>
                      <a:pt x="309" y="92"/>
                      <a:pt x="313" y="93"/>
                      <a:pt x="317" y="93"/>
                    </a:cubicBezTo>
                    <a:cubicBezTo>
                      <a:pt x="333" y="93"/>
                      <a:pt x="350" y="90"/>
                      <a:pt x="367" y="90"/>
                    </a:cubicBezTo>
                    <a:close/>
                    <a:moveTo>
                      <a:pt x="390" y="0"/>
                    </a:moveTo>
                    <a:cubicBezTo>
                      <a:pt x="349" y="0"/>
                      <a:pt x="295" y="14"/>
                      <a:pt x="273" y="51"/>
                    </a:cubicBezTo>
                    <a:cubicBezTo>
                      <a:pt x="270" y="57"/>
                      <a:pt x="270" y="63"/>
                      <a:pt x="271" y="69"/>
                    </a:cubicBezTo>
                    <a:lnTo>
                      <a:pt x="271" y="69"/>
                    </a:lnTo>
                    <a:cubicBezTo>
                      <a:pt x="256" y="62"/>
                      <a:pt x="239" y="59"/>
                      <a:pt x="222" y="59"/>
                    </a:cubicBezTo>
                    <a:cubicBezTo>
                      <a:pt x="197" y="59"/>
                      <a:pt x="171" y="66"/>
                      <a:pt x="148" y="79"/>
                    </a:cubicBezTo>
                    <a:cubicBezTo>
                      <a:pt x="92" y="108"/>
                      <a:pt x="49" y="175"/>
                      <a:pt x="33" y="234"/>
                    </a:cubicBezTo>
                    <a:cubicBezTo>
                      <a:pt x="1" y="350"/>
                      <a:pt x="68" y="459"/>
                      <a:pt x="159" y="526"/>
                    </a:cubicBezTo>
                    <a:cubicBezTo>
                      <a:pt x="223" y="572"/>
                      <a:pt x="304" y="601"/>
                      <a:pt x="383" y="601"/>
                    </a:cubicBezTo>
                    <a:cubicBezTo>
                      <a:pt x="418" y="601"/>
                      <a:pt x="453" y="596"/>
                      <a:pt x="486" y="583"/>
                    </a:cubicBezTo>
                    <a:cubicBezTo>
                      <a:pt x="627" y="529"/>
                      <a:pt x="689" y="369"/>
                      <a:pt x="651" y="227"/>
                    </a:cubicBezTo>
                    <a:cubicBezTo>
                      <a:pt x="630" y="147"/>
                      <a:pt x="579" y="77"/>
                      <a:pt x="509" y="33"/>
                    </a:cubicBezTo>
                    <a:cubicBezTo>
                      <a:pt x="472" y="11"/>
                      <a:pt x="432" y="0"/>
                      <a:pt x="39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  <p:sp>
            <p:nvSpPr>
              <p:cNvPr id="519" name="Google Shape;519;p34"/>
              <p:cNvSpPr/>
              <p:nvPr/>
            </p:nvSpPr>
            <p:spPr>
              <a:xfrm>
                <a:off x="1940212" y="2652914"/>
                <a:ext cx="36681" cy="3709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9" extrusionOk="0">
                    <a:moveTo>
                      <a:pt x="268" y="102"/>
                    </a:moveTo>
                    <a:cubicBezTo>
                      <a:pt x="268" y="102"/>
                      <a:pt x="268" y="102"/>
                      <a:pt x="266" y="103"/>
                    </a:cubicBezTo>
                    <a:lnTo>
                      <a:pt x="266" y="103"/>
                    </a:lnTo>
                    <a:cubicBezTo>
                      <a:pt x="267" y="102"/>
                      <a:pt x="269" y="102"/>
                      <a:pt x="268" y="102"/>
                    </a:cubicBezTo>
                    <a:close/>
                    <a:moveTo>
                      <a:pt x="507" y="264"/>
                    </a:moveTo>
                    <a:cubicBezTo>
                      <a:pt x="507" y="265"/>
                      <a:pt x="507" y="265"/>
                      <a:pt x="507" y="266"/>
                    </a:cubicBezTo>
                    <a:cubicBezTo>
                      <a:pt x="507" y="267"/>
                      <a:pt x="507" y="268"/>
                      <a:pt x="507" y="268"/>
                    </a:cubicBezTo>
                    <a:cubicBezTo>
                      <a:pt x="507" y="268"/>
                      <a:pt x="507" y="266"/>
                      <a:pt x="507" y="264"/>
                    </a:cubicBezTo>
                    <a:close/>
                    <a:moveTo>
                      <a:pt x="317" y="102"/>
                    </a:moveTo>
                    <a:cubicBezTo>
                      <a:pt x="318" y="102"/>
                      <a:pt x="326" y="103"/>
                      <a:pt x="329" y="103"/>
                    </a:cubicBezTo>
                    <a:cubicBezTo>
                      <a:pt x="330" y="103"/>
                      <a:pt x="330" y="102"/>
                      <a:pt x="327" y="102"/>
                    </a:cubicBezTo>
                    <a:lnTo>
                      <a:pt x="327" y="102"/>
                    </a:lnTo>
                    <a:cubicBezTo>
                      <a:pt x="334" y="103"/>
                      <a:pt x="339" y="104"/>
                      <a:pt x="346" y="106"/>
                    </a:cubicBezTo>
                    <a:cubicBezTo>
                      <a:pt x="359" y="108"/>
                      <a:pt x="372" y="113"/>
                      <a:pt x="384" y="117"/>
                    </a:cubicBezTo>
                    <a:lnTo>
                      <a:pt x="384" y="117"/>
                    </a:lnTo>
                    <a:cubicBezTo>
                      <a:pt x="385" y="117"/>
                      <a:pt x="387" y="118"/>
                      <a:pt x="390" y="119"/>
                    </a:cubicBezTo>
                    <a:lnTo>
                      <a:pt x="398" y="124"/>
                    </a:lnTo>
                    <a:cubicBezTo>
                      <a:pt x="404" y="126"/>
                      <a:pt x="410" y="130"/>
                      <a:pt x="415" y="133"/>
                    </a:cubicBezTo>
                    <a:cubicBezTo>
                      <a:pt x="425" y="138"/>
                      <a:pt x="435" y="146"/>
                      <a:pt x="444" y="153"/>
                    </a:cubicBezTo>
                    <a:cubicBezTo>
                      <a:pt x="454" y="163"/>
                      <a:pt x="463" y="173"/>
                      <a:pt x="473" y="184"/>
                    </a:cubicBezTo>
                    <a:lnTo>
                      <a:pt x="473" y="184"/>
                    </a:lnTo>
                    <a:cubicBezTo>
                      <a:pt x="473" y="184"/>
                      <a:pt x="479" y="192"/>
                      <a:pt x="480" y="193"/>
                    </a:cubicBezTo>
                    <a:cubicBezTo>
                      <a:pt x="483" y="199"/>
                      <a:pt x="487" y="204"/>
                      <a:pt x="490" y="210"/>
                    </a:cubicBezTo>
                    <a:cubicBezTo>
                      <a:pt x="491" y="212"/>
                      <a:pt x="494" y="219"/>
                      <a:pt x="495" y="222"/>
                    </a:cubicBezTo>
                    <a:lnTo>
                      <a:pt x="495" y="222"/>
                    </a:lnTo>
                    <a:cubicBezTo>
                      <a:pt x="495" y="222"/>
                      <a:pt x="495" y="222"/>
                      <a:pt x="495" y="222"/>
                    </a:cubicBezTo>
                    <a:lnTo>
                      <a:pt x="495" y="222"/>
                    </a:lnTo>
                    <a:cubicBezTo>
                      <a:pt x="495" y="222"/>
                      <a:pt x="499" y="232"/>
                      <a:pt x="500" y="234"/>
                    </a:cubicBezTo>
                    <a:cubicBezTo>
                      <a:pt x="501" y="239"/>
                      <a:pt x="502" y="245"/>
                      <a:pt x="504" y="249"/>
                    </a:cubicBezTo>
                    <a:cubicBezTo>
                      <a:pt x="506" y="255"/>
                      <a:pt x="506" y="256"/>
                      <a:pt x="506" y="259"/>
                    </a:cubicBezTo>
                    <a:cubicBezTo>
                      <a:pt x="506" y="261"/>
                      <a:pt x="507" y="263"/>
                      <a:pt x="507" y="264"/>
                    </a:cubicBezTo>
                    <a:lnTo>
                      <a:pt x="507" y="264"/>
                    </a:lnTo>
                    <a:cubicBezTo>
                      <a:pt x="507" y="264"/>
                      <a:pt x="507" y="264"/>
                      <a:pt x="507" y="264"/>
                    </a:cubicBezTo>
                    <a:cubicBezTo>
                      <a:pt x="507" y="264"/>
                      <a:pt x="508" y="275"/>
                      <a:pt x="508" y="277"/>
                    </a:cubicBezTo>
                    <a:lnTo>
                      <a:pt x="508" y="294"/>
                    </a:lnTo>
                    <a:cubicBezTo>
                      <a:pt x="508" y="300"/>
                      <a:pt x="508" y="305"/>
                      <a:pt x="507" y="310"/>
                    </a:cubicBezTo>
                    <a:cubicBezTo>
                      <a:pt x="507" y="311"/>
                      <a:pt x="506" y="316"/>
                      <a:pt x="506" y="316"/>
                    </a:cubicBezTo>
                    <a:cubicBezTo>
                      <a:pt x="507" y="316"/>
                      <a:pt x="507" y="315"/>
                      <a:pt x="507" y="314"/>
                    </a:cubicBezTo>
                    <a:cubicBezTo>
                      <a:pt x="507" y="313"/>
                      <a:pt x="507" y="313"/>
                      <a:pt x="507" y="313"/>
                    </a:cubicBezTo>
                    <a:lnTo>
                      <a:pt x="507" y="313"/>
                    </a:lnTo>
                    <a:cubicBezTo>
                      <a:pt x="507" y="313"/>
                      <a:pt x="506" y="320"/>
                      <a:pt x="506" y="321"/>
                    </a:cubicBezTo>
                    <a:cubicBezTo>
                      <a:pt x="497" y="366"/>
                      <a:pt x="478" y="408"/>
                      <a:pt x="449" y="444"/>
                    </a:cubicBezTo>
                    <a:cubicBezTo>
                      <a:pt x="403" y="504"/>
                      <a:pt x="326" y="557"/>
                      <a:pt x="246" y="557"/>
                    </a:cubicBezTo>
                    <a:cubicBezTo>
                      <a:pt x="240" y="557"/>
                      <a:pt x="234" y="556"/>
                      <a:pt x="227" y="556"/>
                    </a:cubicBezTo>
                    <a:cubicBezTo>
                      <a:pt x="183" y="551"/>
                      <a:pt x="136" y="521"/>
                      <a:pt x="105" y="481"/>
                    </a:cubicBezTo>
                    <a:cubicBezTo>
                      <a:pt x="84" y="454"/>
                      <a:pt x="66" y="426"/>
                      <a:pt x="67" y="391"/>
                    </a:cubicBezTo>
                    <a:cubicBezTo>
                      <a:pt x="67" y="361"/>
                      <a:pt x="83" y="326"/>
                      <a:pt x="117" y="322"/>
                    </a:cubicBezTo>
                    <a:cubicBezTo>
                      <a:pt x="143" y="319"/>
                      <a:pt x="145" y="278"/>
                      <a:pt x="118" y="278"/>
                    </a:cubicBezTo>
                    <a:cubicBezTo>
                      <a:pt x="117" y="278"/>
                      <a:pt x="117" y="278"/>
                      <a:pt x="117" y="278"/>
                    </a:cubicBezTo>
                    <a:lnTo>
                      <a:pt x="117" y="279"/>
                    </a:lnTo>
                    <a:cubicBezTo>
                      <a:pt x="102" y="280"/>
                      <a:pt x="88" y="284"/>
                      <a:pt x="77" y="290"/>
                    </a:cubicBezTo>
                    <a:lnTo>
                      <a:pt x="77" y="290"/>
                    </a:lnTo>
                    <a:cubicBezTo>
                      <a:pt x="85" y="269"/>
                      <a:pt x="86" y="246"/>
                      <a:pt x="95" y="225"/>
                    </a:cubicBezTo>
                    <a:cubicBezTo>
                      <a:pt x="96" y="221"/>
                      <a:pt x="98" y="218"/>
                      <a:pt x="100" y="215"/>
                    </a:cubicBezTo>
                    <a:cubicBezTo>
                      <a:pt x="102" y="209"/>
                      <a:pt x="105" y="203"/>
                      <a:pt x="108" y="199"/>
                    </a:cubicBezTo>
                    <a:cubicBezTo>
                      <a:pt x="113" y="189"/>
                      <a:pt x="120" y="181"/>
                      <a:pt x="128" y="174"/>
                    </a:cubicBezTo>
                    <a:cubicBezTo>
                      <a:pt x="136" y="165"/>
                      <a:pt x="145" y="157"/>
                      <a:pt x="154" y="149"/>
                    </a:cubicBezTo>
                    <a:lnTo>
                      <a:pt x="159" y="144"/>
                    </a:lnTo>
                    <a:lnTo>
                      <a:pt x="159" y="144"/>
                    </a:lnTo>
                    <a:cubicBezTo>
                      <a:pt x="160" y="143"/>
                      <a:pt x="160" y="143"/>
                      <a:pt x="160" y="143"/>
                    </a:cubicBezTo>
                    <a:lnTo>
                      <a:pt x="160" y="143"/>
                    </a:lnTo>
                    <a:lnTo>
                      <a:pt x="160" y="143"/>
                    </a:lnTo>
                    <a:cubicBezTo>
                      <a:pt x="166" y="140"/>
                      <a:pt x="173" y="135"/>
                      <a:pt x="179" y="131"/>
                    </a:cubicBezTo>
                    <a:cubicBezTo>
                      <a:pt x="186" y="127"/>
                      <a:pt x="189" y="125"/>
                      <a:pt x="195" y="123"/>
                    </a:cubicBezTo>
                    <a:lnTo>
                      <a:pt x="204" y="118"/>
                    </a:lnTo>
                    <a:lnTo>
                      <a:pt x="204" y="118"/>
                    </a:lnTo>
                    <a:cubicBezTo>
                      <a:pt x="201" y="120"/>
                      <a:pt x="200" y="120"/>
                      <a:pt x="200" y="120"/>
                    </a:cubicBezTo>
                    <a:cubicBezTo>
                      <a:pt x="199" y="120"/>
                      <a:pt x="203" y="118"/>
                      <a:pt x="204" y="118"/>
                    </a:cubicBezTo>
                    <a:lnTo>
                      <a:pt x="204" y="118"/>
                    </a:lnTo>
                    <a:lnTo>
                      <a:pt x="204" y="118"/>
                    </a:lnTo>
                    <a:cubicBezTo>
                      <a:pt x="217" y="114"/>
                      <a:pt x="231" y="109"/>
                      <a:pt x="244" y="106"/>
                    </a:cubicBezTo>
                    <a:cubicBezTo>
                      <a:pt x="251" y="105"/>
                      <a:pt x="256" y="104"/>
                      <a:pt x="263" y="103"/>
                    </a:cubicBezTo>
                    <a:cubicBezTo>
                      <a:pt x="264" y="103"/>
                      <a:pt x="265" y="103"/>
                      <a:pt x="266" y="103"/>
                    </a:cubicBezTo>
                    <a:lnTo>
                      <a:pt x="266" y="103"/>
                    </a:lnTo>
                    <a:lnTo>
                      <a:pt x="264" y="103"/>
                    </a:lnTo>
                    <a:cubicBezTo>
                      <a:pt x="265" y="103"/>
                      <a:pt x="265" y="103"/>
                      <a:pt x="266" y="103"/>
                    </a:cubicBezTo>
                    <a:lnTo>
                      <a:pt x="266" y="103"/>
                    </a:lnTo>
                    <a:cubicBezTo>
                      <a:pt x="266" y="103"/>
                      <a:pt x="266" y="103"/>
                      <a:pt x="266" y="103"/>
                    </a:cubicBezTo>
                    <a:lnTo>
                      <a:pt x="266" y="103"/>
                    </a:lnTo>
                    <a:lnTo>
                      <a:pt x="273" y="102"/>
                    </a:lnTo>
                    <a:close/>
                    <a:moveTo>
                      <a:pt x="299" y="0"/>
                    </a:moveTo>
                    <a:cubicBezTo>
                      <a:pt x="291" y="0"/>
                      <a:pt x="284" y="0"/>
                      <a:pt x="277" y="1"/>
                    </a:cubicBezTo>
                    <a:cubicBezTo>
                      <a:pt x="198" y="4"/>
                      <a:pt x="124" y="36"/>
                      <a:pt x="69" y="89"/>
                    </a:cubicBezTo>
                    <a:cubicBezTo>
                      <a:pt x="42" y="117"/>
                      <a:pt x="23" y="151"/>
                      <a:pt x="14" y="188"/>
                    </a:cubicBezTo>
                    <a:cubicBezTo>
                      <a:pt x="4" y="226"/>
                      <a:pt x="0" y="277"/>
                      <a:pt x="29" y="307"/>
                    </a:cubicBezTo>
                    <a:cubicBezTo>
                      <a:pt x="34" y="312"/>
                      <a:pt x="39" y="314"/>
                      <a:pt x="45" y="315"/>
                    </a:cubicBezTo>
                    <a:lnTo>
                      <a:pt x="45" y="315"/>
                    </a:lnTo>
                    <a:cubicBezTo>
                      <a:pt x="17" y="348"/>
                      <a:pt x="8" y="397"/>
                      <a:pt x="17" y="440"/>
                    </a:cubicBezTo>
                    <a:cubicBezTo>
                      <a:pt x="32" y="504"/>
                      <a:pt x="85" y="568"/>
                      <a:pt x="142" y="599"/>
                    </a:cubicBezTo>
                    <a:cubicBezTo>
                      <a:pt x="178" y="620"/>
                      <a:pt x="216" y="629"/>
                      <a:pt x="254" y="629"/>
                    </a:cubicBezTo>
                    <a:cubicBezTo>
                      <a:pt x="331" y="629"/>
                      <a:pt x="407" y="593"/>
                      <a:pt x="466" y="543"/>
                    </a:cubicBezTo>
                    <a:cubicBezTo>
                      <a:pt x="558" y="466"/>
                      <a:pt x="621" y="341"/>
                      <a:pt x="593" y="219"/>
                    </a:cubicBezTo>
                    <a:cubicBezTo>
                      <a:pt x="563" y="84"/>
                      <a:pt x="430" y="0"/>
                      <a:pt x="29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  <p:sp>
            <p:nvSpPr>
              <p:cNvPr id="520" name="Google Shape;520;p34"/>
              <p:cNvSpPr/>
              <p:nvPr/>
            </p:nvSpPr>
            <p:spPr>
              <a:xfrm>
                <a:off x="1955899" y="2542394"/>
                <a:ext cx="31786" cy="32259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47" extrusionOk="0">
                    <a:moveTo>
                      <a:pt x="383" y="381"/>
                    </a:moveTo>
                    <a:cubicBezTo>
                      <a:pt x="383" y="381"/>
                      <a:pt x="382" y="382"/>
                      <a:pt x="382" y="383"/>
                    </a:cubicBezTo>
                    <a:lnTo>
                      <a:pt x="382" y="383"/>
                    </a:lnTo>
                    <a:lnTo>
                      <a:pt x="383" y="381"/>
                    </a:lnTo>
                    <a:close/>
                    <a:moveTo>
                      <a:pt x="256" y="102"/>
                    </a:moveTo>
                    <a:cubicBezTo>
                      <a:pt x="261" y="102"/>
                      <a:pt x="266" y="102"/>
                      <a:pt x="271" y="102"/>
                    </a:cubicBezTo>
                    <a:cubicBezTo>
                      <a:pt x="275" y="102"/>
                      <a:pt x="280" y="102"/>
                      <a:pt x="284" y="103"/>
                    </a:cubicBezTo>
                    <a:lnTo>
                      <a:pt x="284" y="103"/>
                    </a:lnTo>
                    <a:cubicBezTo>
                      <a:pt x="284" y="103"/>
                      <a:pt x="285" y="103"/>
                      <a:pt x="286" y="103"/>
                    </a:cubicBezTo>
                    <a:lnTo>
                      <a:pt x="295" y="105"/>
                    </a:lnTo>
                    <a:cubicBezTo>
                      <a:pt x="306" y="107"/>
                      <a:pt x="318" y="110"/>
                      <a:pt x="329" y="115"/>
                    </a:cubicBezTo>
                    <a:cubicBezTo>
                      <a:pt x="332" y="115"/>
                      <a:pt x="333" y="116"/>
                      <a:pt x="333" y="116"/>
                    </a:cubicBezTo>
                    <a:cubicBezTo>
                      <a:pt x="333" y="116"/>
                      <a:pt x="333" y="116"/>
                      <a:pt x="334" y="116"/>
                    </a:cubicBezTo>
                    <a:lnTo>
                      <a:pt x="334" y="116"/>
                    </a:lnTo>
                    <a:cubicBezTo>
                      <a:pt x="334" y="116"/>
                      <a:pt x="335" y="116"/>
                      <a:pt x="336" y="117"/>
                    </a:cubicBezTo>
                    <a:cubicBezTo>
                      <a:pt x="342" y="120"/>
                      <a:pt x="347" y="122"/>
                      <a:pt x="353" y="126"/>
                    </a:cubicBezTo>
                    <a:cubicBezTo>
                      <a:pt x="358" y="129"/>
                      <a:pt x="362" y="131"/>
                      <a:pt x="366" y="135"/>
                    </a:cubicBezTo>
                    <a:cubicBezTo>
                      <a:pt x="368" y="137"/>
                      <a:pt x="371" y="138"/>
                      <a:pt x="373" y="140"/>
                    </a:cubicBezTo>
                    <a:cubicBezTo>
                      <a:pt x="374" y="141"/>
                      <a:pt x="375" y="141"/>
                      <a:pt x="375" y="142"/>
                    </a:cubicBezTo>
                    <a:lnTo>
                      <a:pt x="375" y="142"/>
                    </a:lnTo>
                    <a:cubicBezTo>
                      <a:pt x="384" y="149"/>
                      <a:pt x="393" y="158"/>
                      <a:pt x="402" y="167"/>
                    </a:cubicBezTo>
                    <a:cubicBezTo>
                      <a:pt x="402" y="168"/>
                      <a:pt x="404" y="170"/>
                      <a:pt x="404" y="170"/>
                    </a:cubicBezTo>
                    <a:lnTo>
                      <a:pt x="404" y="170"/>
                    </a:lnTo>
                    <a:lnTo>
                      <a:pt x="405" y="173"/>
                    </a:lnTo>
                    <a:cubicBezTo>
                      <a:pt x="409" y="177"/>
                      <a:pt x="412" y="182"/>
                      <a:pt x="414" y="186"/>
                    </a:cubicBezTo>
                    <a:cubicBezTo>
                      <a:pt x="417" y="190"/>
                      <a:pt x="419" y="194"/>
                      <a:pt x="420" y="197"/>
                    </a:cubicBezTo>
                    <a:lnTo>
                      <a:pt x="420" y="197"/>
                    </a:lnTo>
                    <a:cubicBezTo>
                      <a:pt x="421" y="199"/>
                      <a:pt x="423" y="203"/>
                      <a:pt x="423" y="205"/>
                    </a:cubicBezTo>
                    <a:cubicBezTo>
                      <a:pt x="427" y="215"/>
                      <a:pt x="429" y="225"/>
                      <a:pt x="431" y="235"/>
                    </a:cubicBezTo>
                    <a:lnTo>
                      <a:pt x="431" y="235"/>
                    </a:lnTo>
                    <a:cubicBezTo>
                      <a:pt x="430" y="232"/>
                      <a:pt x="430" y="231"/>
                      <a:pt x="430" y="231"/>
                    </a:cubicBezTo>
                    <a:lnTo>
                      <a:pt x="430" y="231"/>
                    </a:lnTo>
                    <a:cubicBezTo>
                      <a:pt x="430" y="231"/>
                      <a:pt x="431" y="237"/>
                      <a:pt x="431" y="241"/>
                    </a:cubicBezTo>
                    <a:lnTo>
                      <a:pt x="431" y="254"/>
                    </a:lnTo>
                    <a:cubicBezTo>
                      <a:pt x="431" y="259"/>
                      <a:pt x="431" y="263"/>
                      <a:pt x="430" y="269"/>
                    </a:cubicBezTo>
                    <a:cubicBezTo>
                      <a:pt x="430" y="271"/>
                      <a:pt x="430" y="273"/>
                      <a:pt x="429" y="275"/>
                    </a:cubicBezTo>
                    <a:lnTo>
                      <a:pt x="429" y="275"/>
                    </a:lnTo>
                    <a:cubicBezTo>
                      <a:pt x="429" y="274"/>
                      <a:pt x="429" y="270"/>
                      <a:pt x="429" y="270"/>
                    </a:cubicBezTo>
                    <a:lnTo>
                      <a:pt x="429" y="270"/>
                    </a:lnTo>
                    <a:cubicBezTo>
                      <a:pt x="429" y="270"/>
                      <a:pt x="429" y="272"/>
                      <a:pt x="429" y="276"/>
                    </a:cubicBezTo>
                    <a:cubicBezTo>
                      <a:pt x="429" y="276"/>
                      <a:pt x="429" y="276"/>
                      <a:pt x="429" y="275"/>
                    </a:cubicBezTo>
                    <a:lnTo>
                      <a:pt x="429" y="275"/>
                    </a:lnTo>
                    <a:cubicBezTo>
                      <a:pt x="429" y="276"/>
                      <a:pt x="429" y="277"/>
                      <a:pt x="429" y="277"/>
                    </a:cubicBezTo>
                    <a:cubicBezTo>
                      <a:pt x="428" y="286"/>
                      <a:pt x="425" y="296"/>
                      <a:pt x="422" y="305"/>
                    </a:cubicBezTo>
                    <a:cubicBezTo>
                      <a:pt x="421" y="309"/>
                      <a:pt x="420" y="314"/>
                      <a:pt x="418" y="319"/>
                    </a:cubicBezTo>
                    <a:cubicBezTo>
                      <a:pt x="418" y="321"/>
                      <a:pt x="417" y="324"/>
                      <a:pt x="415" y="326"/>
                    </a:cubicBezTo>
                    <a:cubicBezTo>
                      <a:pt x="416" y="323"/>
                      <a:pt x="417" y="322"/>
                      <a:pt x="417" y="322"/>
                    </a:cubicBezTo>
                    <a:lnTo>
                      <a:pt x="417" y="322"/>
                    </a:lnTo>
                    <a:cubicBezTo>
                      <a:pt x="416" y="322"/>
                      <a:pt x="414" y="327"/>
                      <a:pt x="414" y="328"/>
                    </a:cubicBezTo>
                    <a:cubicBezTo>
                      <a:pt x="405" y="347"/>
                      <a:pt x="395" y="365"/>
                      <a:pt x="383" y="381"/>
                    </a:cubicBezTo>
                    <a:lnTo>
                      <a:pt x="383" y="381"/>
                    </a:lnTo>
                    <a:lnTo>
                      <a:pt x="383" y="381"/>
                    </a:lnTo>
                    <a:cubicBezTo>
                      <a:pt x="381" y="383"/>
                      <a:pt x="380" y="384"/>
                      <a:pt x="380" y="384"/>
                    </a:cubicBezTo>
                    <a:cubicBezTo>
                      <a:pt x="380" y="384"/>
                      <a:pt x="381" y="384"/>
                      <a:pt x="382" y="383"/>
                    </a:cubicBezTo>
                    <a:lnTo>
                      <a:pt x="382" y="383"/>
                    </a:lnTo>
                    <a:lnTo>
                      <a:pt x="379" y="387"/>
                    </a:lnTo>
                    <a:lnTo>
                      <a:pt x="368" y="398"/>
                    </a:lnTo>
                    <a:cubicBezTo>
                      <a:pt x="361" y="406"/>
                      <a:pt x="353" y="414"/>
                      <a:pt x="345" y="421"/>
                    </a:cubicBezTo>
                    <a:cubicBezTo>
                      <a:pt x="342" y="424"/>
                      <a:pt x="337" y="428"/>
                      <a:pt x="334" y="430"/>
                    </a:cubicBezTo>
                    <a:cubicBezTo>
                      <a:pt x="332" y="432"/>
                      <a:pt x="330" y="433"/>
                      <a:pt x="328" y="434"/>
                    </a:cubicBezTo>
                    <a:cubicBezTo>
                      <a:pt x="319" y="441"/>
                      <a:pt x="310" y="447"/>
                      <a:pt x="301" y="452"/>
                    </a:cubicBezTo>
                    <a:cubicBezTo>
                      <a:pt x="273" y="468"/>
                      <a:pt x="242" y="476"/>
                      <a:pt x="209" y="476"/>
                    </a:cubicBezTo>
                    <a:cubicBezTo>
                      <a:pt x="207" y="476"/>
                      <a:pt x="205" y="476"/>
                      <a:pt x="203" y="476"/>
                    </a:cubicBezTo>
                    <a:lnTo>
                      <a:pt x="196" y="476"/>
                    </a:lnTo>
                    <a:cubicBezTo>
                      <a:pt x="195" y="476"/>
                      <a:pt x="193" y="475"/>
                      <a:pt x="193" y="475"/>
                    </a:cubicBezTo>
                    <a:cubicBezTo>
                      <a:pt x="187" y="474"/>
                      <a:pt x="183" y="472"/>
                      <a:pt x="178" y="471"/>
                    </a:cubicBezTo>
                    <a:cubicBezTo>
                      <a:pt x="169" y="469"/>
                      <a:pt x="160" y="466"/>
                      <a:pt x="153" y="460"/>
                    </a:cubicBezTo>
                    <a:cubicBezTo>
                      <a:pt x="132" y="449"/>
                      <a:pt x="116" y="433"/>
                      <a:pt x="101" y="415"/>
                    </a:cubicBezTo>
                    <a:cubicBezTo>
                      <a:pt x="84" y="393"/>
                      <a:pt x="69" y="371"/>
                      <a:pt x="70" y="342"/>
                    </a:cubicBezTo>
                    <a:cubicBezTo>
                      <a:pt x="70" y="319"/>
                      <a:pt x="82" y="290"/>
                      <a:pt x="108" y="287"/>
                    </a:cubicBezTo>
                    <a:cubicBezTo>
                      <a:pt x="133" y="283"/>
                      <a:pt x="136" y="243"/>
                      <a:pt x="109" y="243"/>
                    </a:cubicBezTo>
                    <a:cubicBezTo>
                      <a:pt x="109" y="243"/>
                      <a:pt x="108" y="243"/>
                      <a:pt x="108" y="243"/>
                    </a:cubicBezTo>
                    <a:lnTo>
                      <a:pt x="106" y="242"/>
                    </a:lnTo>
                    <a:cubicBezTo>
                      <a:pt x="97" y="242"/>
                      <a:pt x="89" y="244"/>
                      <a:pt x="81" y="247"/>
                    </a:cubicBezTo>
                    <a:lnTo>
                      <a:pt x="81" y="247"/>
                    </a:lnTo>
                    <a:cubicBezTo>
                      <a:pt x="82" y="244"/>
                      <a:pt x="83" y="241"/>
                      <a:pt x="83" y="238"/>
                    </a:cubicBezTo>
                    <a:cubicBezTo>
                      <a:pt x="85" y="226"/>
                      <a:pt x="88" y="215"/>
                      <a:pt x="92" y="205"/>
                    </a:cubicBezTo>
                    <a:lnTo>
                      <a:pt x="92" y="205"/>
                    </a:lnTo>
                    <a:cubicBezTo>
                      <a:pt x="91" y="207"/>
                      <a:pt x="91" y="208"/>
                      <a:pt x="91" y="208"/>
                    </a:cubicBezTo>
                    <a:cubicBezTo>
                      <a:pt x="91" y="208"/>
                      <a:pt x="95" y="200"/>
                      <a:pt x="96" y="198"/>
                    </a:cubicBezTo>
                    <a:cubicBezTo>
                      <a:pt x="98" y="193"/>
                      <a:pt x="101" y="188"/>
                      <a:pt x="103" y="184"/>
                    </a:cubicBezTo>
                    <a:cubicBezTo>
                      <a:pt x="107" y="179"/>
                      <a:pt x="109" y="175"/>
                      <a:pt x="112" y="170"/>
                    </a:cubicBezTo>
                    <a:lnTo>
                      <a:pt x="112" y="170"/>
                    </a:lnTo>
                    <a:lnTo>
                      <a:pt x="118" y="165"/>
                    </a:lnTo>
                    <a:cubicBezTo>
                      <a:pt x="125" y="157"/>
                      <a:pt x="132" y="150"/>
                      <a:pt x="140" y="143"/>
                    </a:cubicBezTo>
                    <a:lnTo>
                      <a:pt x="144" y="140"/>
                    </a:lnTo>
                    <a:lnTo>
                      <a:pt x="144" y="140"/>
                    </a:lnTo>
                    <a:cubicBezTo>
                      <a:pt x="144" y="139"/>
                      <a:pt x="144" y="139"/>
                      <a:pt x="145" y="139"/>
                    </a:cubicBezTo>
                    <a:cubicBezTo>
                      <a:pt x="150" y="135"/>
                      <a:pt x="155" y="131"/>
                      <a:pt x="160" y="128"/>
                    </a:cubicBezTo>
                    <a:cubicBezTo>
                      <a:pt x="166" y="126"/>
                      <a:pt x="169" y="124"/>
                      <a:pt x="174" y="121"/>
                    </a:cubicBezTo>
                    <a:cubicBezTo>
                      <a:pt x="176" y="120"/>
                      <a:pt x="185" y="116"/>
                      <a:pt x="185" y="116"/>
                    </a:cubicBezTo>
                    <a:lnTo>
                      <a:pt x="185" y="116"/>
                    </a:lnTo>
                    <a:cubicBezTo>
                      <a:pt x="185" y="116"/>
                      <a:pt x="185" y="116"/>
                      <a:pt x="184" y="117"/>
                    </a:cubicBezTo>
                    <a:cubicBezTo>
                      <a:pt x="183" y="117"/>
                      <a:pt x="183" y="117"/>
                      <a:pt x="183" y="117"/>
                    </a:cubicBezTo>
                    <a:cubicBezTo>
                      <a:pt x="183" y="117"/>
                      <a:pt x="193" y="113"/>
                      <a:pt x="194" y="112"/>
                    </a:cubicBezTo>
                    <a:cubicBezTo>
                      <a:pt x="201" y="110"/>
                      <a:pt x="207" y="109"/>
                      <a:pt x="213" y="107"/>
                    </a:cubicBezTo>
                    <a:cubicBezTo>
                      <a:pt x="220" y="106"/>
                      <a:pt x="224" y="105"/>
                      <a:pt x="229" y="103"/>
                    </a:cubicBezTo>
                    <a:cubicBezTo>
                      <a:pt x="229" y="103"/>
                      <a:pt x="230" y="103"/>
                      <a:pt x="231" y="103"/>
                    </a:cubicBezTo>
                    <a:lnTo>
                      <a:pt x="231" y="103"/>
                    </a:lnTo>
                    <a:cubicBezTo>
                      <a:pt x="231" y="103"/>
                      <a:pt x="232" y="103"/>
                      <a:pt x="235" y="103"/>
                    </a:cubicBezTo>
                    <a:cubicBezTo>
                      <a:pt x="243" y="102"/>
                      <a:pt x="249" y="102"/>
                      <a:pt x="256" y="102"/>
                    </a:cubicBezTo>
                    <a:close/>
                    <a:moveTo>
                      <a:pt x="197" y="476"/>
                    </a:moveTo>
                    <a:cubicBezTo>
                      <a:pt x="199" y="476"/>
                      <a:pt x="199" y="476"/>
                      <a:pt x="199" y="476"/>
                    </a:cubicBezTo>
                    <a:cubicBezTo>
                      <a:pt x="199" y="476"/>
                      <a:pt x="198" y="476"/>
                      <a:pt x="197" y="476"/>
                    </a:cubicBezTo>
                    <a:close/>
                    <a:moveTo>
                      <a:pt x="261" y="1"/>
                    </a:moveTo>
                    <a:cubicBezTo>
                      <a:pt x="254" y="1"/>
                      <a:pt x="247" y="1"/>
                      <a:pt x="241" y="2"/>
                    </a:cubicBezTo>
                    <a:cubicBezTo>
                      <a:pt x="173" y="5"/>
                      <a:pt x="108" y="33"/>
                      <a:pt x="59" y="80"/>
                    </a:cubicBezTo>
                    <a:cubicBezTo>
                      <a:pt x="36" y="105"/>
                      <a:pt x="20" y="135"/>
                      <a:pt x="12" y="167"/>
                    </a:cubicBezTo>
                    <a:cubicBezTo>
                      <a:pt x="4" y="200"/>
                      <a:pt x="0" y="250"/>
                      <a:pt x="28" y="273"/>
                    </a:cubicBezTo>
                    <a:cubicBezTo>
                      <a:pt x="31" y="276"/>
                      <a:pt x="34" y="278"/>
                      <a:pt x="38" y="279"/>
                    </a:cubicBezTo>
                    <a:lnTo>
                      <a:pt x="38" y="279"/>
                    </a:lnTo>
                    <a:cubicBezTo>
                      <a:pt x="17" y="307"/>
                      <a:pt x="10" y="347"/>
                      <a:pt x="17" y="383"/>
                    </a:cubicBezTo>
                    <a:cubicBezTo>
                      <a:pt x="28" y="439"/>
                      <a:pt x="74" y="494"/>
                      <a:pt x="122" y="521"/>
                    </a:cubicBezTo>
                    <a:cubicBezTo>
                      <a:pt x="154" y="539"/>
                      <a:pt x="188" y="547"/>
                      <a:pt x="221" y="547"/>
                    </a:cubicBezTo>
                    <a:cubicBezTo>
                      <a:pt x="288" y="547"/>
                      <a:pt x="354" y="516"/>
                      <a:pt x="406" y="472"/>
                    </a:cubicBezTo>
                    <a:cubicBezTo>
                      <a:pt x="484" y="406"/>
                      <a:pt x="538" y="296"/>
                      <a:pt x="516" y="191"/>
                    </a:cubicBezTo>
                    <a:cubicBezTo>
                      <a:pt x="491" y="74"/>
                      <a:pt x="375" y="1"/>
                      <a:pt x="26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  <p:sp>
            <p:nvSpPr>
              <p:cNvPr id="521" name="Google Shape;521;p34"/>
              <p:cNvSpPr/>
              <p:nvPr/>
            </p:nvSpPr>
            <p:spPr>
              <a:xfrm>
                <a:off x="2081628" y="2639408"/>
                <a:ext cx="38863" cy="32731"/>
              </a:xfrm>
              <a:custGeom>
                <a:avLst/>
                <a:gdLst/>
                <a:ahLst/>
                <a:cxnLst/>
                <a:rect l="l" t="t" r="r" b="b"/>
                <a:pathLst>
                  <a:path w="659" h="555" extrusionOk="0">
                    <a:moveTo>
                      <a:pt x="411" y="104"/>
                    </a:moveTo>
                    <a:cubicBezTo>
                      <a:pt x="414" y="104"/>
                      <a:pt x="416" y="104"/>
                      <a:pt x="418" y="104"/>
                    </a:cubicBezTo>
                    <a:lnTo>
                      <a:pt x="418" y="104"/>
                    </a:lnTo>
                    <a:cubicBezTo>
                      <a:pt x="416" y="104"/>
                      <a:pt x="413" y="104"/>
                      <a:pt x="411" y="104"/>
                    </a:cubicBezTo>
                    <a:close/>
                    <a:moveTo>
                      <a:pt x="470" y="126"/>
                    </a:moveTo>
                    <a:lnTo>
                      <a:pt x="470" y="126"/>
                    </a:lnTo>
                    <a:cubicBezTo>
                      <a:pt x="470" y="126"/>
                      <a:pt x="471" y="127"/>
                      <a:pt x="472" y="127"/>
                    </a:cubicBezTo>
                    <a:lnTo>
                      <a:pt x="472" y="127"/>
                    </a:lnTo>
                    <a:cubicBezTo>
                      <a:pt x="471" y="127"/>
                      <a:pt x="470" y="126"/>
                      <a:pt x="470" y="126"/>
                    </a:cubicBezTo>
                    <a:close/>
                    <a:moveTo>
                      <a:pt x="516" y="184"/>
                    </a:moveTo>
                    <a:cubicBezTo>
                      <a:pt x="516" y="185"/>
                      <a:pt x="516" y="186"/>
                      <a:pt x="517" y="186"/>
                    </a:cubicBezTo>
                    <a:cubicBezTo>
                      <a:pt x="517" y="189"/>
                      <a:pt x="519" y="193"/>
                      <a:pt x="519" y="193"/>
                    </a:cubicBezTo>
                    <a:cubicBezTo>
                      <a:pt x="519" y="193"/>
                      <a:pt x="518" y="191"/>
                      <a:pt x="516" y="184"/>
                    </a:cubicBezTo>
                    <a:close/>
                    <a:moveTo>
                      <a:pt x="394" y="103"/>
                    </a:moveTo>
                    <a:cubicBezTo>
                      <a:pt x="401" y="103"/>
                      <a:pt x="407" y="103"/>
                      <a:pt x="414" y="104"/>
                    </a:cubicBezTo>
                    <a:cubicBezTo>
                      <a:pt x="416" y="104"/>
                      <a:pt x="420" y="105"/>
                      <a:pt x="419" y="105"/>
                    </a:cubicBezTo>
                    <a:cubicBezTo>
                      <a:pt x="418" y="105"/>
                      <a:pt x="418" y="105"/>
                      <a:pt x="418" y="104"/>
                    </a:cubicBezTo>
                    <a:lnTo>
                      <a:pt x="418" y="104"/>
                    </a:lnTo>
                    <a:cubicBezTo>
                      <a:pt x="418" y="105"/>
                      <a:pt x="419" y="105"/>
                      <a:pt x="420" y="105"/>
                    </a:cubicBezTo>
                    <a:cubicBezTo>
                      <a:pt x="426" y="107"/>
                      <a:pt x="432" y="108"/>
                      <a:pt x="437" y="110"/>
                    </a:cubicBezTo>
                    <a:cubicBezTo>
                      <a:pt x="441" y="111"/>
                      <a:pt x="448" y="114"/>
                      <a:pt x="448" y="114"/>
                    </a:cubicBezTo>
                    <a:cubicBezTo>
                      <a:pt x="448" y="114"/>
                      <a:pt x="448" y="114"/>
                      <a:pt x="448" y="114"/>
                    </a:cubicBezTo>
                    <a:lnTo>
                      <a:pt x="448" y="114"/>
                    </a:lnTo>
                    <a:cubicBezTo>
                      <a:pt x="452" y="116"/>
                      <a:pt x="456" y="118"/>
                      <a:pt x="460" y="120"/>
                    </a:cubicBezTo>
                    <a:cubicBezTo>
                      <a:pt x="465" y="124"/>
                      <a:pt x="468" y="125"/>
                      <a:pt x="472" y="127"/>
                    </a:cubicBezTo>
                    <a:cubicBezTo>
                      <a:pt x="473" y="128"/>
                      <a:pt x="475" y="130"/>
                      <a:pt x="476" y="131"/>
                    </a:cubicBezTo>
                    <a:lnTo>
                      <a:pt x="476" y="131"/>
                    </a:lnTo>
                    <a:cubicBezTo>
                      <a:pt x="474" y="129"/>
                      <a:pt x="473" y="129"/>
                      <a:pt x="472" y="127"/>
                    </a:cubicBezTo>
                    <a:lnTo>
                      <a:pt x="472" y="127"/>
                    </a:lnTo>
                    <a:cubicBezTo>
                      <a:pt x="475" y="131"/>
                      <a:pt x="476" y="132"/>
                      <a:pt x="476" y="132"/>
                    </a:cubicBezTo>
                    <a:cubicBezTo>
                      <a:pt x="477" y="132"/>
                      <a:pt x="476" y="131"/>
                      <a:pt x="476" y="131"/>
                    </a:cubicBezTo>
                    <a:lnTo>
                      <a:pt x="476" y="131"/>
                    </a:lnTo>
                    <a:cubicBezTo>
                      <a:pt x="476" y="131"/>
                      <a:pt x="476" y="131"/>
                      <a:pt x="477" y="132"/>
                    </a:cubicBezTo>
                    <a:cubicBezTo>
                      <a:pt x="484" y="139"/>
                      <a:pt x="492" y="147"/>
                      <a:pt x="500" y="156"/>
                    </a:cubicBezTo>
                    <a:cubicBezTo>
                      <a:pt x="496" y="152"/>
                      <a:pt x="495" y="151"/>
                      <a:pt x="495" y="151"/>
                    </a:cubicBezTo>
                    <a:lnTo>
                      <a:pt x="495" y="151"/>
                    </a:lnTo>
                    <a:cubicBezTo>
                      <a:pt x="495" y="151"/>
                      <a:pt x="500" y="157"/>
                      <a:pt x="501" y="159"/>
                    </a:cubicBezTo>
                    <a:cubicBezTo>
                      <a:pt x="503" y="162"/>
                      <a:pt x="508" y="168"/>
                      <a:pt x="510" y="174"/>
                    </a:cubicBezTo>
                    <a:cubicBezTo>
                      <a:pt x="512" y="178"/>
                      <a:pt x="514" y="181"/>
                      <a:pt x="516" y="184"/>
                    </a:cubicBezTo>
                    <a:lnTo>
                      <a:pt x="516" y="184"/>
                    </a:lnTo>
                    <a:cubicBezTo>
                      <a:pt x="517" y="189"/>
                      <a:pt x="518" y="192"/>
                      <a:pt x="520" y="195"/>
                    </a:cubicBezTo>
                    <a:cubicBezTo>
                      <a:pt x="524" y="205"/>
                      <a:pt x="526" y="215"/>
                      <a:pt x="529" y="227"/>
                    </a:cubicBezTo>
                    <a:cubicBezTo>
                      <a:pt x="530" y="231"/>
                      <a:pt x="530" y="236"/>
                      <a:pt x="531" y="240"/>
                    </a:cubicBezTo>
                    <a:cubicBezTo>
                      <a:pt x="531" y="240"/>
                      <a:pt x="531" y="240"/>
                      <a:pt x="532" y="241"/>
                    </a:cubicBezTo>
                    <a:lnTo>
                      <a:pt x="532" y="241"/>
                    </a:lnTo>
                    <a:cubicBezTo>
                      <a:pt x="532" y="241"/>
                      <a:pt x="532" y="242"/>
                      <a:pt x="532" y="242"/>
                    </a:cubicBezTo>
                    <a:lnTo>
                      <a:pt x="532" y="242"/>
                    </a:lnTo>
                    <a:cubicBezTo>
                      <a:pt x="532" y="242"/>
                      <a:pt x="532" y="241"/>
                      <a:pt x="532" y="241"/>
                    </a:cubicBezTo>
                    <a:lnTo>
                      <a:pt x="532" y="241"/>
                    </a:lnTo>
                    <a:cubicBezTo>
                      <a:pt x="532" y="242"/>
                      <a:pt x="532" y="244"/>
                      <a:pt x="532" y="245"/>
                    </a:cubicBezTo>
                    <a:lnTo>
                      <a:pt x="532" y="245"/>
                    </a:lnTo>
                    <a:cubicBezTo>
                      <a:pt x="532" y="244"/>
                      <a:pt x="532" y="243"/>
                      <a:pt x="532" y="242"/>
                    </a:cubicBezTo>
                    <a:lnTo>
                      <a:pt x="532" y="242"/>
                    </a:lnTo>
                    <a:cubicBezTo>
                      <a:pt x="532" y="246"/>
                      <a:pt x="532" y="247"/>
                      <a:pt x="532" y="247"/>
                    </a:cubicBezTo>
                    <a:cubicBezTo>
                      <a:pt x="532" y="247"/>
                      <a:pt x="532" y="246"/>
                      <a:pt x="532" y="245"/>
                    </a:cubicBezTo>
                    <a:lnTo>
                      <a:pt x="532" y="245"/>
                    </a:lnTo>
                    <a:cubicBezTo>
                      <a:pt x="532" y="247"/>
                      <a:pt x="532" y="248"/>
                      <a:pt x="532" y="250"/>
                    </a:cubicBezTo>
                    <a:cubicBezTo>
                      <a:pt x="534" y="261"/>
                      <a:pt x="534" y="271"/>
                      <a:pt x="532" y="282"/>
                    </a:cubicBezTo>
                    <a:cubicBezTo>
                      <a:pt x="532" y="288"/>
                      <a:pt x="532" y="293"/>
                      <a:pt x="531" y="298"/>
                    </a:cubicBezTo>
                    <a:cubicBezTo>
                      <a:pt x="531" y="301"/>
                      <a:pt x="531" y="305"/>
                      <a:pt x="530" y="305"/>
                    </a:cubicBezTo>
                    <a:cubicBezTo>
                      <a:pt x="530" y="305"/>
                      <a:pt x="530" y="303"/>
                      <a:pt x="531" y="296"/>
                    </a:cubicBezTo>
                    <a:lnTo>
                      <a:pt x="531" y="296"/>
                    </a:lnTo>
                    <a:cubicBezTo>
                      <a:pt x="530" y="300"/>
                      <a:pt x="530" y="304"/>
                      <a:pt x="529" y="308"/>
                    </a:cubicBezTo>
                    <a:cubicBezTo>
                      <a:pt x="528" y="318"/>
                      <a:pt x="525" y="329"/>
                      <a:pt x="521" y="340"/>
                    </a:cubicBezTo>
                    <a:cubicBezTo>
                      <a:pt x="521" y="344"/>
                      <a:pt x="519" y="347"/>
                      <a:pt x="518" y="350"/>
                    </a:cubicBezTo>
                    <a:lnTo>
                      <a:pt x="518" y="350"/>
                    </a:lnTo>
                    <a:cubicBezTo>
                      <a:pt x="518" y="350"/>
                      <a:pt x="518" y="350"/>
                      <a:pt x="518" y="350"/>
                    </a:cubicBezTo>
                    <a:lnTo>
                      <a:pt x="518" y="350"/>
                    </a:lnTo>
                    <a:cubicBezTo>
                      <a:pt x="517" y="350"/>
                      <a:pt x="517" y="351"/>
                      <a:pt x="516" y="353"/>
                    </a:cubicBezTo>
                    <a:cubicBezTo>
                      <a:pt x="515" y="356"/>
                      <a:pt x="512" y="361"/>
                      <a:pt x="511" y="364"/>
                    </a:cubicBezTo>
                    <a:cubicBezTo>
                      <a:pt x="506" y="374"/>
                      <a:pt x="499" y="383"/>
                      <a:pt x="493" y="392"/>
                    </a:cubicBezTo>
                    <a:lnTo>
                      <a:pt x="489" y="397"/>
                    </a:lnTo>
                    <a:cubicBezTo>
                      <a:pt x="484" y="402"/>
                      <a:pt x="480" y="408"/>
                      <a:pt x="474" y="412"/>
                    </a:cubicBezTo>
                    <a:cubicBezTo>
                      <a:pt x="469" y="418"/>
                      <a:pt x="467" y="420"/>
                      <a:pt x="463" y="423"/>
                    </a:cubicBezTo>
                    <a:lnTo>
                      <a:pt x="459" y="426"/>
                    </a:lnTo>
                    <a:lnTo>
                      <a:pt x="459" y="426"/>
                    </a:lnTo>
                    <a:cubicBezTo>
                      <a:pt x="460" y="426"/>
                      <a:pt x="460" y="425"/>
                      <a:pt x="460" y="425"/>
                    </a:cubicBezTo>
                    <a:lnTo>
                      <a:pt x="460" y="425"/>
                    </a:lnTo>
                    <a:cubicBezTo>
                      <a:pt x="460" y="425"/>
                      <a:pt x="459" y="426"/>
                      <a:pt x="455" y="429"/>
                    </a:cubicBezTo>
                    <a:lnTo>
                      <a:pt x="459" y="426"/>
                    </a:lnTo>
                    <a:lnTo>
                      <a:pt x="459" y="426"/>
                    </a:lnTo>
                    <a:cubicBezTo>
                      <a:pt x="458" y="427"/>
                      <a:pt x="456" y="429"/>
                      <a:pt x="455" y="429"/>
                    </a:cubicBezTo>
                    <a:cubicBezTo>
                      <a:pt x="444" y="437"/>
                      <a:pt x="433" y="444"/>
                      <a:pt x="421" y="449"/>
                    </a:cubicBezTo>
                    <a:cubicBezTo>
                      <a:pt x="419" y="450"/>
                      <a:pt x="418" y="450"/>
                      <a:pt x="418" y="451"/>
                    </a:cubicBezTo>
                    <a:lnTo>
                      <a:pt x="418" y="451"/>
                    </a:lnTo>
                    <a:lnTo>
                      <a:pt x="411" y="454"/>
                    </a:lnTo>
                    <a:cubicBezTo>
                      <a:pt x="405" y="456"/>
                      <a:pt x="398" y="457"/>
                      <a:pt x="392" y="459"/>
                    </a:cubicBezTo>
                    <a:cubicBezTo>
                      <a:pt x="385" y="460"/>
                      <a:pt x="377" y="463"/>
                      <a:pt x="371" y="464"/>
                    </a:cubicBezTo>
                    <a:lnTo>
                      <a:pt x="364" y="464"/>
                    </a:lnTo>
                    <a:lnTo>
                      <a:pt x="364" y="464"/>
                    </a:lnTo>
                    <a:cubicBezTo>
                      <a:pt x="365" y="464"/>
                      <a:pt x="365" y="464"/>
                      <a:pt x="365" y="464"/>
                    </a:cubicBezTo>
                    <a:cubicBezTo>
                      <a:pt x="362" y="464"/>
                      <a:pt x="354" y="465"/>
                      <a:pt x="354" y="465"/>
                    </a:cubicBezTo>
                    <a:cubicBezTo>
                      <a:pt x="344" y="465"/>
                      <a:pt x="335" y="466"/>
                      <a:pt x="326" y="466"/>
                    </a:cubicBezTo>
                    <a:cubicBezTo>
                      <a:pt x="307" y="466"/>
                      <a:pt x="288" y="464"/>
                      <a:pt x="269" y="460"/>
                    </a:cubicBezTo>
                    <a:cubicBezTo>
                      <a:pt x="255" y="458"/>
                      <a:pt x="242" y="454"/>
                      <a:pt x="228" y="449"/>
                    </a:cubicBezTo>
                    <a:lnTo>
                      <a:pt x="218" y="446"/>
                    </a:lnTo>
                    <a:cubicBezTo>
                      <a:pt x="217" y="445"/>
                      <a:pt x="216" y="445"/>
                      <a:pt x="215" y="445"/>
                    </a:cubicBezTo>
                    <a:lnTo>
                      <a:pt x="215" y="445"/>
                    </a:lnTo>
                    <a:cubicBezTo>
                      <a:pt x="216" y="445"/>
                      <a:pt x="218" y="446"/>
                      <a:pt x="218" y="446"/>
                    </a:cubicBezTo>
                    <a:cubicBezTo>
                      <a:pt x="219" y="446"/>
                      <a:pt x="218" y="445"/>
                      <a:pt x="215" y="444"/>
                    </a:cubicBezTo>
                    <a:cubicBezTo>
                      <a:pt x="208" y="441"/>
                      <a:pt x="203" y="438"/>
                      <a:pt x="196" y="435"/>
                    </a:cubicBezTo>
                    <a:cubicBezTo>
                      <a:pt x="176" y="425"/>
                      <a:pt x="157" y="410"/>
                      <a:pt x="140" y="392"/>
                    </a:cubicBezTo>
                    <a:cubicBezTo>
                      <a:pt x="124" y="379"/>
                      <a:pt x="111" y="361"/>
                      <a:pt x="101" y="342"/>
                    </a:cubicBezTo>
                    <a:cubicBezTo>
                      <a:pt x="97" y="337"/>
                      <a:pt x="95" y="332"/>
                      <a:pt x="93" y="327"/>
                    </a:cubicBezTo>
                    <a:cubicBezTo>
                      <a:pt x="92" y="325"/>
                      <a:pt x="91" y="324"/>
                      <a:pt x="91" y="323"/>
                    </a:cubicBezTo>
                    <a:lnTo>
                      <a:pt x="91" y="323"/>
                    </a:lnTo>
                    <a:cubicBezTo>
                      <a:pt x="91" y="323"/>
                      <a:pt x="91" y="322"/>
                      <a:pt x="90" y="319"/>
                    </a:cubicBezTo>
                    <a:cubicBezTo>
                      <a:pt x="86" y="309"/>
                      <a:pt x="83" y="298"/>
                      <a:pt x="81" y="287"/>
                    </a:cubicBezTo>
                    <a:cubicBezTo>
                      <a:pt x="78" y="278"/>
                      <a:pt x="78" y="269"/>
                      <a:pt x="80" y="259"/>
                    </a:cubicBezTo>
                    <a:cubicBezTo>
                      <a:pt x="80" y="259"/>
                      <a:pt x="80" y="254"/>
                      <a:pt x="80" y="254"/>
                    </a:cubicBezTo>
                    <a:lnTo>
                      <a:pt x="80" y="254"/>
                    </a:lnTo>
                    <a:cubicBezTo>
                      <a:pt x="80" y="254"/>
                      <a:pt x="80" y="255"/>
                      <a:pt x="80" y="257"/>
                    </a:cubicBezTo>
                    <a:cubicBezTo>
                      <a:pt x="80" y="253"/>
                      <a:pt x="81" y="250"/>
                      <a:pt x="82" y="247"/>
                    </a:cubicBezTo>
                    <a:cubicBezTo>
                      <a:pt x="83" y="242"/>
                      <a:pt x="84" y="238"/>
                      <a:pt x="86" y="233"/>
                    </a:cubicBezTo>
                    <a:cubicBezTo>
                      <a:pt x="86" y="233"/>
                      <a:pt x="87" y="230"/>
                      <a:pt x="88" y="229"/>
                    </a:cubicBezTo>
                    <a:lnTo>
                      <a:pt x="88" y="229"/>
                    </a:lnTo>
                    <a:cubicBezTo>
                      <a:pt x="89" y="227"/>
                      <a:pt x="90" y="224"/>
                      <a:pt x="91" y="222"/>
                    </a:cubicBezTo>
                    <a:cubicBezTo>
                      <a:pt x="94" y="216"/>
                      <a:pt x="97" y="212"/>
                      <a:pt x="101" y="208"/>
                    </a:cubicBezTo>
                    <a:cubicBezTo>
                      <a:pt x="106" y="200"/>
                      <a:pt x="114" y="193"/>
                      <a:pt x="121" y="186"/>
                    </a:cubicBezTo>
                    <a:cubicBezTo>
                      <a:pt x="161" y="155"/>
                      <a:pt x="216" y="147"/>
                      <a:pt x="269" y="147"/>
                    </a:cubicBezTo>
                    <a:cubicBezTo>
                      <a:pt x="290" y="147"/>
                      <a:pt x="310" y="148"/>
                      <a:pt x="329" y="149"/>
                    </a:cubicBezTo>
                    <a:cubicBezTo>
                      <a:pt x="329" y="149"/>
                      <a:pt x="330" y="149"/>
                      <a:pt x="330" y="149"/>
                    </a:cubicBezTo>
                    <a:cubicBezTo>
                      <a:pt x="348" y="149"/>
                      <a:pt x="352" y="118"/>
                      <a:pt x="333" y="116"/>
                    </a:cubicBezTo>
                    <a:lnTo>
                      <a:pt x="335" y="115"/>
                    </a:lnTo>
                    <a:cubicBezTo>
                      <a:pt x="330" y="114"/>
                      <a:pt x="326" y="114"/>
                      <a:pt x="321" y="113"/>
                    </a:cubicBezTo>
                    <a:lnTo>
                      <a:pt x="321" y="113"/>
                    </a:lnTo>
                    <a:cubicBezTo>
                      <a:pt x="328" y="111"/>
                      <a:pt x="335" y="109"/>
                      <a:pt x="342" y="108"/>
                    </a:cubicBezTo>
                    <a:cubicBezTo>
                      <a:pt x="349" y="107"/>
                      <a:pt x="356" y="106"/>
                      <a:pt x="362" y="105"/>
                    </a:cubicBezTo>
                    <a:cubicBezTo>
                      <a:pt x="364" y="105"/>
                      <a:pt x="367" y="104"/>
                      <a:pt x="369" y="104"/>
                    </a:cubicBezTo>
                    <a:lnTo>
                      <a:pt x="369" y="104"/>
                    </a:lnTo>
                    <a:cubicBezTo>
                      <a:pt x="368" y="104"/>
                      <a:pt x="367" y="104"/>
                      <a:pt x="365" y="105"/>
                    </a:cubicBezTo>
                    <a:lnTo>
                      <a:pt x="374" y="104"/>
                    </a:lnTo>
                    <a:cubicBezTo>
                      <a:pt x="380" y="103"/>
                      <a:pt x="387" y="103"/>
                      <a:pt x="394" y="103"/>
                    </a:cubicBezTo>
                    <a:close/>
                    <a:moveTo>
                      <a:pt x="399" y="0"/>
                    </a:moveTo>
                    <a:cubicBezTo>
                      <a:pt x="351" y="0"/>
                      <a:pt x="303" y="14"/>
                      <a:pt x="261" y="38"/>
                    </a:cubicBezTo>
                    <a:cubicBezTo>
                      <a:pt x="238" y="49"/>
                      <a:pt x="220" y="63"/>
                      <a:pt x="206" y="82"/>
                    </a:cubicBezTo>
                    <a:cubicBezTo>
                      <a:pt x="200" y="92"/>
                      <a:pt x="200" y="103"/>
                      <a:pt x="204" y="112"/>
                    </a:cubicBezTo>
                    <a:lnTo>
                      <a:pt x="204" y="112"/>
                    </a:lnTo>
                    <a:cubicBezTo>
                      <a:pt x="119" y="123"/>
                      <a:pt x="39" y="159"/>
                      <a:pt x="23" y="251"/>
                    </a:cubicBezTo>
                    <a:cubicBezTo>
                      <a:pt x="0" y="370"/>
                      <a:pt x="88" y="478"/>
                      <a:pt x="192" y="523"/>
                    </a:cubicBezTo>
                    <a:cubicBezTo>
                      <a:pt x="239" y="543"/>
                      <a:pt x="292" y="554"/>
                      <a:pt x="345" y="554"/>
                    </a:cubicBezTo>
                    <a:cubicBezTo>
                      <a:pt x="431" y="554"/>
                      <a:pt x="517" y="525"/>
                      <a:pt x="572" y="456"/>
                    </a:cubicBezTo>
                    <a:cubicBezTo>
                      <a:pt x="648" y="359"/>
                      <a:pt x="659" y="227"/>
                      <a:pt x="600" y="118"/>
                    </a:cubicBezTo>
                    <a:cubicBezTo>
                      <a:pt x="571" y="67"/>
                      <a:pt x="522" y="27"/>
                      <a:pt x="464" y="10"/>
                    </a:cubicBezTo>
                    <a:cubicBezTo>
                      <a:pt x="443" y="3"/>
                      <a:pt x="421" y="0"/>
                      <a:pt x="39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  <p:sp>
            <p:nvSpPr>
              <p:cNvPr id="522" name="Google Shape;522;p34"/>
              <p:cNvSpPr/>
              <p:nvPr/>
            </p:nvSpPr>
            <p:spPr>
              <a:xfrm>
                <a:off x="2016110" y="2540920"/>
                <a:ext cx="34794" cy="36682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22" extrusionOk="0">
                    <a:moveTo>
                      <a:pt x="172" y="87"/>
                    </a:moveTo>
                    <a:cubicBezTo>
                      <a:pt x="250" y="92"/>
                      <a:pt x="326" y="129"/>
                      <a:pt x="383" y="181"/>
                    </a:cubicBezTo>
                    <a:cubicBezTo>
                      <a:pt x="418" y="211"/>
                      <a:pt x="447" y="249"/>
                      <a:pt x="467" y="291"/>
                    </a:cubicBezTo>
                    <a:cubicBezTo>
                      <a:pt x="485" y="325"/>
                      <a:pt x="495" y="363"/>
                      <a:pt x="496" y="402"/>
                    </a:cubicBezTo>
                    <a:lnTo>
                      <a:pt x="496" y="417"/>
                    </a:lnTo>
                    <a:cubicBezTo>
                      <a:pt x="496" y="419"/>
                      <a:pt x="496" y="421"/>
                      <a:pt x="496" y="425"/>
                    </a:cubicBezTo>
                    <a:cubicBezTo>
                      <a:pt x="496" y="423"/>
                      <a:pt x="496" y="420"/>
                      <a:pt x="497" y="420"/>
                    </a:cubicBezTo>
                    <a:lnTo>
                      <a:pt x="497" y="420"/>
                    </a:lnTo>
                    <a:cubicBezTo>
                      <a:pt x="497" y="420"/>
                      <a:pt x="496" y="421"/>
                      <a:pt x="496" y="425"/>
                    </a:cubicBezTo>
                    <a:cubicBezTo>
                      <a:pt x="494" y="434"/>
                      <a:pt x="490" y="444"/>
                      <a:pt x="488" y="453"/>
                    </a:cubicBezTo>
                    <a:cubicBezTo>
                      <a:pt x="487" y="455"/>
                      <a:pt x="487" y="456"/>
                      <a:pt x="487" y="456"/>
                    </a:cubicBezTo>
                    <a:cubicBezTo>
                      <a:pt x="487" y="456"/>
                      <a:pt x="488" y="454"/>
                      <a:pt x="488" y="454"/>
                    </a:cubicBezTo>
                    <a:lnTo>
                      <a:pt x="488" y="454"/>
                    </a:lnTo>
                    <a:cubicBezTo>
                      <a:pt x="488" y="454"/>
                      <a:pt x="487" y="455"/>
                      <a:pt x="486" y="458"/>
                    </a:cubicBezTo>
                    <a:cubicBezTo>
                      <a:pt x="484" y="463"/>
                      <a:pt x="481" y="466"/>
                      <a:pt x="480" y="471"/>
                    </a:cubicBezTo>
                    <a:cubicBezTo>
                      <a:pt x="478" y="474"/>
                      <a:pt x="475" y="478"/>
                      <a:pt x="473" y="483"/>
                    </a:cubicBezTo>
                    <a:cubicBezTo>
                      <a:pt x="473" y="483"/>
                      <a:pt x="472" y="483"/>
                      <a:pt x="472" y="484"/>
                    </a:cubicBezTo>
                    <a:lnTo>
                      <a:pt x="472" y="484"/>
                    </a:lnTo>
                    <a:cubicBezTo>
                      <a:pt x="471" y="484"/>
                      <a:pt x="468" y="489"/>
                      <a:pt x="467" y="490"/>
                    </a:cubicBezTo>
                    <a:cubicBezTo>
                      <a:pt x="437" y="522"/>
                      <a:pt x="396" y="538"/>
                      <a:pt x="347" y="546"/>
                    </a:cubicBezTo>
                    <a:cubicBezTo>
                      <a:pt x="334" y="548"/>
                      <a:pt x="321" y="549"/>
                      <a:pt x="309" y="549"/>
                    </a:cubicBezTo>
                    <a:cubicBezTo>
                      <a:pt x="213" y="549"/>
                      <a:pt x="123" y="495"/>
                      <a:pt x="79" y="407"/>
                    </a:cubicBezTo>
                    <a:cubicBezTo>
                      <a:pt x="50" y="354"/>
                      <a:pt x="41" y="292"/>
                      <a:pt x="54" y="234"/>
                    </a:cubicBezTo>
                    <a:cubicBezTo>
                      <a:pt x="71" y="169"/>
                      <a:pt x="116" y="120"/>
                      <a:pt x="172" y="87"/>
                    </a:cubicBezTo>
                    <a:close/>
                    <a:moveTo>
                      <a:pt x="163" y="0"/>
                    </a:moveTo>
                    <a:cubicBezTo>
                      <a:pt x="143" y="0"/>
                      <a:pt x="122" y="2"/>
                      <a:pt x="101" y="5"/>
                    </a:cubicBezTo>
                    <a:cubicBezTo>
                      <a:pt x="32" y="15"/>
                      <a:pt x="49" y="124"/>
                      <a:pt x="31" y="173"/>
                    </a:cubicBezTo>
                    <a:cubicBezTo>
                      <a:pt x="28" y="179"/>
                      <a:pt x="29" y="184"/>
                      <a:pt x="32" y="189"/>
                    </a:cubicBezTo>
                    <a:lnTo>
                      <a:pt x="32" y="189"/>
                    </a:lnTo>
                    <a:cubicBezTo>
                      <a:pt x="29" y="194"/>
                      <a:pt x="26" y="200"/>
                      <a:pt x="24" y="206"/>
                    </a:cubicBezTo>
                    <a:cubicBezTo>
                      <a:pt x="2" y="267"/>
                      <a:pt x="1" y="334"/>
                      <a:pt x="22" y="397"/>
                    </a:cubicBezTo>
                    <a:cubicBezTo>
                      <a:pt x="64" y="526"/>
                      <a:pt x="183" y="621"/>
                      <a:pt x="321" y="621"/>
                    </a:cubicBezTo>
                    <a:cubicBezTo>
                      <a:pt x="327" y="621"/>
                      <a:pt x="333" y="621"/>
                      <a:pt x="339" y="620"/>
                    </a:cubicBezTo>
                    <a:cubicBezTo>
                      <a:pt x="464" y="612"/>
                      <a:pt x="579" y="544"/>
                      <a:pt x="585" y="409"/>
                    </a:cubicBezTo>
                    <a:cubicBezTo>
                      <a:pt x="590" y="291"/>
                      <a:pt x="516" y="173"/>
                      <a:pt x="428" y="100"/>
                    </a:cubicBezTo>
                    <a:cubicBezTo>
                      <a:pt x="370" y="51"/>
                      <a:pt x="300" y="18"/>
                      <a:pt x="225" y="5"/>
                    </a:cubicBezTo>
                    <a:cubicBezTo>
                      <a:pt x="205" y="2"/>
                      <a:pt x="184" y="0"/>
                      <a:pt x="163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  <p:sp>
            <p:nvSpPr>
              <p:cNvPr id="523" name="Google Shape;523;p34"/>
              <p:cNvSpPr/>
              <p:nvPr/>
            </p:nvSpPr>
            <p:spPr>
              <a:xfrm>
                <a:off x="1898636" y="2595767"/>
                <a:ext cx="34027" cy="3568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05" extrusionOk="0">
                    <a:moveTo>
                      <a:pt x="384" y="99"/>
                    </a:moveTo>
                    <a:lnTo>
                      <a:pt x="384" y="99"/>
                    </a:lnTo>
                    <a:cubicBezTo>
                      <a:pt x="386" y="99"/>
                      <a:pt x="386" y="100"/>
                      <a:pt x="387" y="100"/>
                    </a:cubicBezTo>
                    <a:lnTo>
                      <a:pt x="387" y="100"/>
                    </a:lnTo>
                    <a:cubicBezTo>
                      <a:pt x="386" y="99"/>
                      <a:pt x="385" y="99"/>
                      <a:pt x="384" y="99"/>
                    </a:cubicBezTo>
                    <a:close/>
                    <a:moveTo>
                      <a:pt x="332" y="89"/>
                    </a:moveTo>
                    <a:cubicBezTo>
                      <a:pt x="335" y="89"/>
                      <a:pt x="338" y="89"/>
                      <a:pt x="341" y="90"/>
                    </a:cubicBezTo>
                    <a:lnTo>
                      <a:pt x="352" y="90"/>
                    </a:lnTo>
                    <a:cubicBezTo>
                      <a:pt x="353" y="90"/>
                      <a:pt x="362" y="92"/>
                      <a:pt x="364" y="92"/>
                    </a:cubicBezTo>
                    <a:cubicBezTo>
                      <a:pt x="368" y="93"/>
                      <a:pt x="373" y="94"/>
                      <a:pt x="378" y="96"/>
                    </a:cubicBezTo>
                    <a:cubicBezTo>
                      <a:pt x="382" y="97"/>
                      <a:pt x="388" y="100"/>
                      <a:pt x="387" y="100"/>
                    </a:cubicBezTo>
                    <a:cubicBezTo>
                      <a:pt x="387" y="100"/>
                      <a:pt x="387" y="100"/>
                      <a:pt x="387" y="100"/>
                    </a:cubicBezTo>
                    <a:lnTo>
                      <a:pt x="387" y="100"/>
                    </a:lnTo>
                    <a:cubicBezTo>
                      <a:pt x="397" y="104"/>
                      <a:pt x="405" y="109"/>
                      <a:pt x="415" y="115"/>
                    </a:cubicBezTo>
                    <a:cubicBezTo>
                      <a:pt x="415" y="115"/>
                      <a:pt x="417" y="118"/>
                      <a:pt x="417" y="118"/>
                    </a:cubicBezTo>
                    <a:cubicBezTo>
                      <a:pt x="417" y="118"/>
                      <a:pt x="417" y="118"/>
                      <a:pt x="416" y="117"/>
                    </a:cubicBezTo>
                    <a:lnTo>
                      <a:pt x="416" y="117"/>
                    </a:lnTo>
                    <a:lnTo>
                      <a:pt x="422" y="122"/>
                    </a:lnTo>
                    <a:cubicBezTo>
                      <a:pt x="427" y="126"/>
                      <a:pt x="430" y="130"/>
                      <a:pt x="435" y="133"/>
                    </a:cubicBezTo>
                    <a:cubicBezTo>
                      <a:pt x="444" y="142"/>
                      <a:pt x="451" y="151"/>
                      <a:pt x="459" y="161"/>
                    </a:cubicBezTo>
                    <a:cubicBezTo>
                      <a:pt x="491" y="202"/>
                      <a:pt x="507" y="252"/>
                      <a:pt x="505" y="302"/>
                    </a:cubicBezTo>
                    <a:cubicBezTo>
                      <a:pt x="501" y="353"/>
                      <a:pt x="481" y="400"/>
                      <a:pt x="448" y="438"/>
                    </a:cubicBezTo>
                    <a:cubicBezTo>
                      <a:pt x="410" y="485"/>
                      <a:pt x="356" y="516"/>
                      <a:pt x="297" y="528"/>
                    </a:cubicBezTo>
                    <a:cubicBezTo>
                      <a:pt x="284" y="530"/>
                      <a:pt x="271" y="532"/>
                      <a:pt x="258" y="532"/>
                    </a:cubicBezTo>
                    <a:cubicBezTo>
                      <a:pt x="257" y="532"/>
                      <a:pt x="255" y="532"/>
                      <a:pt x="253" y="531"/>
                    </a:cubicBezTo>
                    <a:lnTo>
                      <a:pt x="253" y="531"/>
                    </a:lnTo>
                    <a:cubicBezTo>
                      <a:pt x="238" y="529"/>
                      <a:pt x="223" y="528"/>
                      <a:pt x="208" y="526"/>
                    </a:cubicBezTo>
                    <a:lnTo>
                      <a:pt x="208" y="526"/>
                    </a:lnTo>
                    <a:cubicBezTo>
                      <a:pt x="176" y="519"/>
                      <a:pt x="145" y="506"/>
                      <a:pt x="116" y="489"/>
                    </a:cubicBezTo>
                    <a:lnTo>
                      <a:pt x="116" y="489"/>
                    </a:lnTo>
                    <a:cubicBezTo>
                      <a:pt x="115" y="485"/>
                      <a:pt x="113" y="481"/>
                      <a:pt x="111" y="477"/>
                    </a:cubicBezTo>
                    <a:cubicBezTo>
                      <a:pt x="108" y="467"/>
                      <a:pt x="105" y="455"/>
                      <a:pt x="101" y="444"/>
                    </a:cubicBezTo>
                    <a:cubicBezTo>
                      <a:pt x="100" y="438"/>
                      <a:pt x="99" y="432"/>
                      <a:pt x="98" y="425"/>
                    </a:cubicBezTo>
                    <a:cubicBezTo>
                      <a:pt x="98" y="424"/>
                      <a:pt x="98" y="423"/>
                      <a:pt x="98" y="423"/>
                    </a:cubicBezTo>
                    <a:lnTo>
                      <a:pt x="98" y="423"/>
                    </a:lnTo>
                    <a:cubicBezTo>
                      <a:pt x="98" y="423"/>
                      <a:pt x="98" y="427"/>
                      <a:pt x="98" y="427"/>
                    </a:cubicBezTo>
                    <a:cubicBezTo>
                      <a:pt x="98" y="427"/>
                      <a:pt x="98" y="426"/>
                      <a:pt x="98" y="424"/>
                    </a:cubicBezTo>
                    <a:cubicBezTo>
                      <a:pt x="98" y="421"/>
                      <a:pt x="97" y="417"/>
                      <a:pt x="97" y="414"/>
                    </a:cubicBezTo>
                    <a:cubicBezTo>
                      <a:pt x="92" y="368"/>
                      <a:pt x="98" y="322"/>
                      <a:pt x="115" y="281"/>
                    </a:cubicBezTo>
                    <a:cubicBezTo>
                      <a:pt x="116" y="275"/>
                      <a:pt x="118" y="270"/>
                      <a:pt x="120" y="265"/>
                    </a:cubicBezTo>
                    <a:cubicBezTo>
                      <a:pt x="122" y="262"/>
                      <a:pt x="122" y="260"/>
                      <a:pt x="122" y="260"/>
                    </a:cubicBezTo>
                    <a:lnTo>
                      <a:pt x="122" y="260"/>
                    </a:lnTo>
                    <a:cubicBezTo>
                      <a:pt x="122" y="260"/>
                      <a:pt x="121" y="263"/>
                      <a:pt x="120" y="264"/>
                    </a:cubicBezTo>
                    <a:lnTo>
                      <a:pt x="124" y="256"/>
                    </a:lnTo>
                    <a:cubicBezTo>
                      <a:pt x="129" y="245"/>
                      <a:pt x="135" y="234"/>
                      <a:pt x="141" y="223"/>
                    </a:cubicBezTo>
                    <a:cubicBezTo>
                      <a:pt x="146" y="214"/>
                      <a:pt x="153" y="205"/>
                      <a:pt x="158" y="195"/>
                    </a:cubicBezTo>
                    <a:cubicBezTo>
                      <a:pt x="164" y="187"/>
                      <a:pt x="170" y="179"/>
                      <a:pt x="176" y="173"/>
                    </a:cubicBezTo>
                    <a:cubicBezTo>
                      <a:pt x="183" y="165"/>
                      <a:pt x="191" y="157"/>
                      <a:pt x="199" y="150"/>
                    </a:cubicBezTo>
                    <a:cubicBezTo>
                      <a:pt x="202" y="146"/>
                      <a:pt x="205" y="142"/>
                      <a:pt x="210" y="139"/>
                    </a:cubicBezTo>
                    <a:cubicBezTo>
                      <a:pt x="213" y="136"/>
                      <a:pt x="221" y="129"/>
                      <a:pt x="221" y="129"/>
                    </a:cubicBezTo>
                    <a:lnTo>
                      <a:pt x="221" y="129"/>
                    </a:lnTo>
                    <a:cubicBezTo>
                      <a:pt x="221" y="129"/>
                      <a:pt x="220" y="130"/>
                      <a:pt x="219" y="131"/>
                    </a:cubicBezTo>
                    <a:cubicBezTo>
                      <a:pt x="234" y="119"/>
                      <a:pt x="253" y="108"/>
                      <a:pt x="272" y="100"/>
                    </a:cubicBezTo>
                    <a:lnTo>
                      <a:pt x="272" y="100"/>
                    </a:lnTo>
                    <a:cubicBezTo>
                      <a:pt x="270" y="101"/>
                      <a:pt x="269" y="101"/>
                      <a:pt x="269" y="101"/>
                    </a:cubicBezTo>
                    <a:cubicBezTo>
                      <a:pt x="269" y="101"/>
                      <a:pt x="276" y="98"/>
                      <a:pt x="278" y="98"/>
                    </a:cubicBezTo>
                    <a:cubicBezTo>
                      <a:pt x="280" y="96"/>
                      <a:pt x="287" y="95"/>
                      <a:pt x="292" y="93"/>
                    </a:cubicBezTo>
                    <a:cubicBezTo>
                      <a:pt x="296" y="92"/>
                      <a:pt x="300" y="91"/>
                      <a:pt x="305" y="91"/>
                    </a:cubicBezTo>
                    <a:cubicBezTo>
                      <a:pt x="307" y="91"/>
                      <a:pt x="309" y="90"/>
                      <a:pt x="312" y="90"/>
                    </a:cubicBezTo>
                    <a:cubicBezTo>
                      <a:pt x="312" y="90"/>
                      <a:pt x="312" y="90"/>
                      <a:pt x="312" y="90"/>
                    </a:cubicBezTo>
                    <a:lnTo>
                      <a:pt x="312" y="90"/>
                    </a:lnTo>
                    <a:cubicBezTo>
                      <a:pt x="312" y="90"/>
                      <a:pt x="313" y="90"/>
                      <a:pt x="314" y="90"/>
                    </a:cubicBezTo>
                    <a:cubicBezTo>
                      <a:pt x="321" y="90"/>
                      <a:pt x="327" y="89"/>
                      <a:pt x="332" y="89"/>
                    </a:cubicBezTo>
                    <a:close/>
                    <a:moveTo>
                      <a:pt x="323" y="1"/>
                    </a:moveTo>
                    <a:cubicBezTo>
                      <a:pt x="291" y="1"/>
                      <a:pt x="260" y="8"/>
                      <a:pt x="231" y="22"/>
                    </a:cubicBezTo>
                    <a:cubicBezTo>
                      <a:pt x="126" y="67"/>
                      <a:pt x="50" y="173"/>
                      <a:pt x="20" y="281"/>
                    </a:cubicBezTo>
                    <a:cubicBezTo>
                      <a:pt x="1" y="347"/>
                      <a:pt x="1" y="417"/>
                      <a:pt x="21" y="485"/>
                    </a:cubicBezTo>
                    <a:cubicBezTo>
                      <a:pt x="32" y="519"/>
                      <a:pt x="49" y="553"/>
                      <a:pt x="71" y="582"/>
                    </a:cubicBezTo>
                    <a:cubicBezTo>
                      <a:pt x="84" y="599"/>
                      <a:pt x="101" y="605"/>
                      <a:pt x="120" y="605"/>
                    </a:cubicBezTo>
                    <a:cubicBezTo>
                      <a:pt x="161" y="605"/>
                      <a:pt x="213" y="576"/>
                      <a:pt x="248" y="573"/>
                    </a:cubicBezTo>
                    <a:cubicBezTo>
                      <a:pt x="253" y="573"/>
                      <a:pt x="258" y="570"/>
                      <a:pt x="262" y="567"/>
                    </a:cubicBezTo>
                    <a:lnTo>
                      <a:pt x="262" y="567"/>
                    </a:lnTo>
                    <a:cubicBezTo>
                      <a:pt x="265" y="567"/>
                      <a:pt x="268" y="567"/>
                      <a:pt x="271" y="567"/>
                    </a:cubicBezTo>
                    <a:cubicBezTo>
                      <a:pt x="277" y="567"/>
                      <a:pt x="283" y="567"/>
                      <a:pt x="289" y="566"/>
                    </a:cubicBezTo>
                    <a:cubicBezTo>
                      <a:pt x="353" y="559"/>
                      <a:pt x="415" y="533"/>
                      <a:pt x="464" y="490"/>
                    </a:cubicBezTo>
                    <a:cubicBezTo>
                      <a:pt x="514" y="448"/>
                      <a:pt x="549" y="389"/>
                      <a:pt x="563" y="326"/>
                    </a:cubicBezTo>
                    <a:cubicBezTo>
                      <a:pt x="577" y="259"/>
                      <a:pt x="564" y="189"/>
                      <a:pt x="527" y="131"/>
                    </a:cubicBezTo>
                    <a:cubicBezTo>
                      <a:pt x="496" y="77"/>
                      <a:pt x="448" y="35"/>
                      <a:pt x="391" y="11"/>
                    </a:cubicBezTo>
                    <a:cubicBezTo>
                      <a:pt x="369" y="4"/>
                      <a:pt x="346" y="1"/>
                      <a:pt x="323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  <p:sp>
            <p:nvSpPr>
              <p:cNvPr id="524" name="Google Shape;524;p34"/>
              <p:cNvSpPr/>
              <p:nvPr/>
            </p:nvSpPr>
            <p:spPr>
              <a:xfrm>
                <a:off x="1970406" y="2600898"/>
                <a:ext cx="39747" cy="34972"/>
              </a:xfrm>
              <a:custGeom>
                <a:avLst/>
                <a:gdLst/>
                <a:ahLst/>
                <a:cxnLst/>
                <a:rect l="l" t="t" r="r" b="b"/>
                <a:pathLst>
                  <a:path w="674" h="593" extrusionOk="0">
                    <a:moveTo>
                      <a:pt x="414" y="122"/>
                    </a:moveTo>
                    <a:cubicBezTo>
                      <a:pt x="414" y="122"/>
                      <a:pt x="415" y="122"/>
                      <a:pt x="418" y="123"/>
                    </a:cubicBezTo>
                    <a:lnTo>
                      <a:pt x="418" y="123"/>
                    </a:lnTo>
                    <a:cubicBezTo>
                      <a:pt x="416" y="122"/>
                      <a:pt x="414" y="122"/>
                      <a:pt x="414" y="122"/>
                    </a:cubicBezTo>
                    <a:close/>
                    <a:moveTo>
                      <a:pt x="276" y="96"/>
                    </a:moveTo>
                    <a:cubicBezTo>
                      <a:pt x="289" y="96"/>
                      <a:pt x="303" y="96"/>
                      <a:pt x="316" y="97"/>
                    </a:cubicBezTo>
                    <a:lnTo>
                      <a:pt x="326" y="98"/>
                    </a:lnTo>
                    <a:cubicBezTo>
                      <a:pt x="335" y="100"/>
                      <a:pt x="341" y="100"/>
                      <a:pt x="347" y="102"/>
                    </a:cubicBezTo>
                    <a:cubicBezTo>
                      <a:pt x="361" y="105"/>
                      <a:pt x="375" y="108"/>
                      <a:pt x="389" y="113"/>
                    </a:cubicBezTo>
                    <a:cubicBezTo>
                      <a:pt x="395" y="115"/>
                      <a:pt x="401" y="117"/>
                      <a:pt x="408" y="119"/>
                    </a:cubicBezTo>
                    <a:lnTo>
                      <a:pt x="419" y="124"/>
                    </a:lnTo>
                    <a:cubicBezTo>
                      <a:pt x="418" y="123"/>
                      <a:pt x="418" y="123"/>
                      <a:pt x="418" y="123"/>
                    </a:cubicBezTo>
                    <a:lnTo>
                      <a:pt x="418" y="123"/>
                    </a:lnTo>
                    <a:cubicBezTo>
                      <a:pt x="419" y="124"/>
                      <a:pt x="420" y="124"/>
                      <a:pt x="421" y="125"/>
                    </a:cubicBezTo>
                    <a:cubicBezTo>
                      <a:pt x="433" y="131"/>
                      <a:pt x="447" y="137"/>
                      <a:pt x="459" y="145"/>
                    </a:cubicBezTo>
                    <a:cubicBezTo>
                      <a:pt x="470" y="151"/>
                      <a:pt x="481" y="159"/>
                      <a:pt x="493" y="167"/>
                    </a:cubicBezTo>
                    <a:cubicBezTo>
                      <a:pt x="490" y="165"/>
                      <a:pt x="489" y="165"/>
                      <a:pt x="489" y="165"/>
                    </a:cubicBezTo>
                    <a:lnTo>
                      <a:pt x="489" y="165"/>
                    </a:lnTo>
                    <a:cubicBezTo>
                      <a:pt x="488" y="165"/>
                      <a:pt x="499" y="173"/>
                      <a:pt x="502" y="175"/>
                    </a:cubicBezTo>
                    <a:cubicBezTo>
                      <a:pt x="505" y="178"/>
                      <a:pt x="512" y="184"/>
                      <a:pt x="516" y="190"/>
                    </a:cubicBezTo>
                    <a:cubicBezTo>
                      <a:pt x="521" y="194"/>
                      <a:pt x="525" y="198"/>
                      <a:pt x="528" y="203"/>
                    </a:cubicBezTo>
                    <a:lnTo>
                      <a:pt x="535" y="212"/>
                    </a:lnTo>
                    <a:cubicBezTo>
                      <a:pt x="535" y="212"/>
                      <a:pt x="534" y="209"/>
                      <a:pt x="534" y="209"/>
                    </a:cubicBezTo>
                    <a:lnTo>
                      <a:pt x="534" y="209"/>
                    </a:lnTo>
                    <a:cubicBezTo>
                      <a:pt x="534" y="209"/>
                      <a:pt x="535" y="210"/>
                      <a:pt x="536" y="213"/>
                    </a:cubicBezTo>
                    <a:cubicBezTo>
                      <a:pt x="544" y="223"/>
                      <a:pt x="551" y="235"/>
                      <a:pt x="556" y="247"/>
                    </a:cubicBezTo>
                    <a:cubicBezTo>
                      <a:pt x="558" y="248"/>
                      <a:pt x="558" y="249"/>
                      <a:pt x="559" y="251"/>
                    </a:cubicBezTo>
                    <a:lnTo>
                      <a:pt x="559" y="251"/>
                    </a:lnTo>
                    <a:cubicBezTo>
                      <a:pt x="559" y="250"/>
                      <a:pt x="559" y="250"/>
                      <a:pt x="559" y="250"/>
                    </a:cubicBezTo>
                    <a:lnTo>
                      <a:pt x="559" y="250"/>
                    </a:lnTo>
                    <a:cubicBezTo>
                      <a:pt x="559" y="250"/>
                      <a:pt x="559" y="252"/>
                      <a:pt x="561" y="254"/>
                    </a:cubicBezTo>
                    <a:cubicBezTo>
                      <a:pt x="560" y="253"/>
                      <a:pt x="560" y="252"/>
                      <a:pt x="559" y="251"/>
                    </a:cubicBezTo>
                    <a:lnTo>
                      <a:pt x="559" y="251"/>
                    </a:lnTo>
                    <a:cubicBezTo>
                      <a:pt x="560" y="251"/>
                      <a:pt x="560" y="253"/>
                      <a:pt x="561" y="254"/>
                    </a:cubicBezTo>
                    <a:cubicBezTo>
                      <a:pt x="563" y="261"/>
                      <a:pt x="565" y="267"/>
                      <a:pt x="566" y="273"/>
                    </a:cubicBezTo>
                    <a:cubicBezTo>
                      <a:pt x="569" y="279"/>
                      <a:pt x="570" y="286"/>
                      <a:pt x="571" y="292"/>
                    </a:cubicBezTo>
                    <a:cubicBezTo>
                      <a:pt x="571" y="292"/>
                      <a:pt x="571" y="292"/>
                      <a:pt x="571" y="292"/>
                    </a:cubicBezTo>
                    <a:lnTo>
                      <a:pt x="571" y="292"/>
                    </a:lnTo>
                    <a:cubicBezTo>
                      <a:pt x="571" y="295"/>
                      <a:pt x="571" y="297"/>
                      <a:pt x="571" y="297"/>
                    </a:cubicBezTo>
                    <a:cubicBezTo>
                      <a:pt x="571" y="297"/>
                      <a:pt x="571" y="296"/>
                      <a:pt x="571" y="292"/>
                    </a:cubicBezTo>
                    <a:lnTo>
                      <a:pt x="571" y="292"/>
                    </a:lnTo>
                    <a:cubicBezTo>
                      <a:pt x="571" y="296"/>
                      <a:pt x="571" y="299"/>
                      <a:pt x="572" y="302"/>
                    </a:cubicBezTo>
                    <a:cubicBezTo>
                      <a:pt x="572" y="309"/>
                      <a:pt x="572" y="317"/>
                      <a:pt x="572" y="324"/>
                    </a:cubicBezTo>
                    <a:cubicBezTo>
                      <a:pt x="572" y="327"/>
                      <a:pt x="572" y="329"/>
                      <a:pt x="571" y="333"/>
                    </a:cubicBezTo>
                    <a:cubicBezTo>
                      <a:pt x="571" y="334"/>
                      <a:pt x="571" y="334"/>
                      <a:pt x="571" y="335"/>
                    </a:cubicBezTo>
                    <a:lnTo>
                      <a:pt x="571" y="335"/>
                    </a:lnTo>
                    <a:cubicBezTo>
                      <a:pt x="571" y="335"/>
                      <a:pt x="571" y="335"/>
                      <a:pt x="571" y="335"/>
                    </a:cubicBezTo>
                    <a:cubicBezTo>
                      <a:pt x="569" y="351"/>
                      <a:pt x="564" y="365"/>
                      <a:pt x="560" y="379"/>
                    </a:cubicBezTo>
                    <a:cubicBezTo>
                      <a:pt x="558" y="382"/>
                      <a:pt x="558" y="382"/>
                      <a:pt x="558" y="382"/>
                    </a:cubicBezTo>
                    <a:cubicBezTo>
                      <a:pt x="558" y="382"/>
                      <a:pt x="559" y="381"/>
                      <a:pt x="559" y="381"/>
                    </a:cubicBezTo>
                    <a:lnTo>
                      <a:pt x="559" y="381"/>
                    </a:lnTo>
                    <a:cubicBezTo>
                      <a:pt x="559" y="381"/>
                      <a:pt x="559" y="382"/>
                      <a:pt x="559" y="382"/>
                    </a:cubicBezTo>
                    <a:lnTo>
                      <a:pt x="553" y="392"/>
                    </a:lnTo>
                    <a:cubicBezTo>
                      <a:pt x="550" y="400"/>
                      <a:pt x="545" y="408"/>
                      <a:pt x="541" y="415"/>
                    </a:cubicBezTo>
                    <a:cubicBezTo>
                      <a:pt x="533" y="430"/>
                      <a:pt x="523" y="443"/>
                      <a:pt x="512" y="457"/>
                    </a:cubicBezTo>
                    <a:cubicBezTo>
                      <a:pt x="503" y="468"/>
                      <a:pt x="492" y="478"/>
                      <a:pt x="479" y="486"/>
                    </a:cubicBezTo>
                    <a:cubicBezTo>
                      <a:pt x="474" y="490"/>
                      <a:pt x="467" y="494"/>
                      <a:pt x="460" y="498"/>
                    </a:cubicBezTo>
                    <a:cubicBezTo>
                      <a:pt x="457" y="499"/>
                      <a:pt x="453" y="502"/>
                      <a:pt x="450" y="503"/>
                    </a:cubicBezTo>
                    <a:cubicBezTo>
                      <a:pt x="451" y="502"/>
                      <a:pt x="452" y="502"/>
                      <a:pt x="452" y="502"/>
                    </a:cubicBezTo>
                    <a:lnTo>
                      <a:pt x="452" y="502"/>
                    </a:lnTo>
                    <a:cubicBezTo>
                      <a:pt x="451" y="502"/>
                      <a:pt x="444" y="505"/>
                      <a:pt x="442" y="505"/>
                    </a:cubicBezTo>
                    <a:cubicBezTo>
                      <a:pt x="434" y="507"/>
                      <a:pt x="428" y="509"/>
                      <a:pt x="420" y="512"/>
                    </a:cubicBezTo>
                    <a:lnTo>
                      <a:pt x="409" y="514"/>
                    </a:lnTo>
                    <a:lnTo>
                      <a:pt x="403" y="515"/>
                    </a:lnTo>
                    <a:cubicBezTo>
                      <a:pt x="403" y="515"/>
                      <a:pt x="403" y="515"/>
                      <a:pt x="403" y="515"/>
                    </a:cubicBezTo>
                    <a:lnTo>
                      <a:pt x="403" y="515"/>
                    </a:lnTo>
                    <a:cubicBezTo>
                      <a:pt x="403" y="515"/>
                      <a:pt x="402" y="515"/>
                      <a:pt x="402" y="515"/>
                    </a:cubicBezTo>
                    <a:cubicBezTo>
                      <a:pt x="391" y="516"/>
                      <a:pt x="379" y="517"/>
                      <a:pt x="367" y="517"/>
                    </a:cubicBezTo>
                    <a:cubicBezTo>
                      <a:pt x="362" y="517"/>
                      <a:pt x="357" y="516"/>
                      <a:pt x="352" y="516"/>
                    </a:cubicBezTo>
                    <a:cubicBezTo>
                      <a:pt x="288" y="509"/>
                      <a:pt x="225" y="488"/>
                      <a:pt x="171" y="453"/>
                    </a:cubicBezTo>
                    <a:cubicBezTo>
                      <a:pt x="128" y="427"/>
                      <a:pt x="80" y="389"/>
                      <a:pt x="67" y="342"/>
                    </a:cubicBezTo>
                    <a:cubicBezTo>
                      <a:pt x="66" y="340"/>
                      <a:pt x="66" y="339"/>
                      <a:pt x="66" y="338"/>
                    </a:cubicBezTo>
                    <a:lnTo>
                      <a:pt x="66" y="338"/>
                    </a:lnTo>
                    <a:cubicBezTo>
                      <a:pt x="68" y="339"/>
                      <a:pt x="70" y="339"/>
                      <a:pt x="73" y="339"/>
                    </a:cubicBezTo>
                    <a:cubicBezTo>
                      <a:pt x="80" y="339"/>
                      <a:pt x="88" y="335"/>
                      <a:pt x="90" y="326"/>
                    </a:cubicBezTo>
                    <a:cubicBezTo>
                      <a:pt x="94" y="307"/>
                      <a:pt x="98" y="288"/>
                      <a:pt x="100" y="268"/>
                    </a:cubicBezTo>
                    <a:cubicBezTo>
                      <a:pt x="100" y="268"/>
                      <a:pt x="100" y="268"/>
                      <a:pt x="100" y="268"/>
                    </a:cubicBezTo>
                    <a:lnTo>
                      <a:pt x="100" y="268"/>
                    </a:lnTo>
                    <a:cubicBezTo>
                      <a:pt x="116" y="257"/>
                      <a:pt x="134" y="250"/>
                      <a:pt x="152" y="244"/>
                    </a:cubicBezTo>
                    <a:cubicBezTo>
                      <a:pt x="173" y="238"/>
                      <a:pt x="196" y="232"/>
                      <a:pt x="219" y="229"/>
                    </a:cubicBezTo>
                    <a:cubicBezTo>
                      <a:pt x="236" y="225"/>
                      <a:pt x="232" y="196"/>
                      <a:pt x="216" y="196"/>
                    </a:cubicBezTo>
                    <a:cubicBezTo>
                      <a:pt x="215" y="196"/>
                      <a:pt x="215" y="196"/>
                      <a:pt x="214" y="196"/>
                    </a:cubicBezTo>
                    <a:lnTo>
                      <a:pt x="213" y="195"/>
                    </a:lnTo>
                    <a:cubicBezTo>
                      <a:pt x="182" y="199"/>
                      <a:pt x="144" y="206"/>
                      <a:pt x="111" y="219"/>
                    </a:cubicBezTo>
                    <a:lnTo>
                      <a:pt x="111" y="219"/>
                    </a:lnTo>
                    <a:cubicBezTo>
                      <a:pt x="115" y="207"/>
                      <a:pt x="119" y="196"/>
                      <a:pt x="124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lnTo>
                      <a:pt x="124" y="184"/>
                    </a:lnTo>
                    <a:cubicBezTo>
                      <a:pt x="124" y="184"/>
                      <a:pt x="123" y="185"/>
                      <a:pt x="122" y="185"/>
                    </a:cubicBezTo>
                    <a:cubicBezTo>
                      <a:pt x="122" y="185"/>
                      <a:pt x="122" y="184"/>
                      <a:pt x="124" y="182"/>
                    </a:cubicBezTo>
                    <a:cubicBezTo>
                      <a:pt x="125" y="178"/>
                      <a:pt x="127" y="175"/>
                      <a:pt x="128" y="172"/>
                    </a:cubicBezTo>
                    <a:cubicBezTo>
                      <a:pt x="131" y="166"/>
                      <a:pt x="135" y="160"/>
                      <a:pt x="138" y="155"/>
                    </a:cubicBezTo>
                    <a:cubicBezTo>
                      <a:pt x="139" y="154"/>
                      <a:pt x="142" y="150"/>
                      <a:pt x="142" y="149"/>
                    </a:cubicBezTo>
                    <a:lnTo>
                      <a:pt x="142" y="149"/>
                    </a:lnTo>
                    <a:cubicBezTo>
                      <a:pt x="143" y="149"/>
                      <a:pt x="142" y="150"/>
                      <a:pt x="141" y="151"/>
                    </a:cubicBezTo>
                    <a:cubicBezTo>
                      <a:pt x="143" y="150"/>
                      <a:pt x="144" y="149"/>
                      <a:pt x="145" y="148"/>
                    </a:cubicBezTo>
                    <a:cubicBezTo>
                      <a:pt x="149" y="143"/>
                      <a:pt x="154" y="138"/>
                      <a:pt x="158" y="134"/>
                    </a:cubicBezTo>
                    <a:cubicBezTo>
                      <a:pt x="160" y="132"/>
                      <a:pt x="162" y="130"/>
                      <a:pt x="164" y="129"/>
                    </a:cubicBezTo>
                    <a:lnTo>
                      <a:pt x="164" y="129"/>
                    </a:lnTo>
                    <a:cubicBezTo>
                      <a:pt x="164" y="129"/>
                      <a:pt x="162" y="130"/>
                      <a:pt x="162" y="130"/>
                    </a:cubicBezTo>
                    <a:cubicBezTo>
                      <a:pt x="162" y="130"/>
                      <a:pt x="163" y="129"/>
                      <a:pt x="165" y="128"/>
                    </a:cubicBezTo>
                    <a:lnTo>
                      <a:pt x="165" y="128"/>
                    </a:lnTo>
                    <a:cubicBezTo>
                      <a:pt x="165" y="128"/>
                      <a:pt x="165" y="128"/>
                      <a:pt x="164" y="129"/>
                    </a:cubicBezTo>
                    <a:lnTo>
                      <a:pt x="164" y="129"/>
                    </a:lnTo>
                    <a:cubicBezTo>
                      <a:pt x="165" y="128"/>
                      <a:pt x="165" y="128"/>
                      <a:pt x="165" y="128"/>
                    </a:cubicBezTo>
                    <a:lnTo>
                      <a:pt x="165" y="128"/>
                    </a:lnTo>
                    <a:cubicBezTo>
                      <a:pt x="165" y="128"/>
                      <a:pt x="165" y="128"/>
                      <a:pt x="165" y="128"/>
                    </a:cubicBezTo>
                    <a:cubicBezTo>
                      <a:pt x="173" y="124"/>
                      <a:pt x="176" y="121"/>
                      <a:pt x="182" y="118"/>
                    </a:cubicBezTo>
                    <a:cubicBezTo>
                      <a:pt x="187" y="115"/>
                      <a:pt x="192" y="112"/>
                      <a:pt x="197" y="110"/>
                    </a:cubicBezTo>
                    <a:lnTo>
                      <a:pt x="207" y="107"/>
                    </a:lnTo>
                    <a:cubicBezTo>
                      <a:pt x="220" y="102"/>
                      <a:pt x="232" y="99"/>
                      <a:pt x="244" y="97"/>
                    </a:cubicBezTo>
                    <a:cubicBezTo>
                      <a:pt x="247" y="96"/>
                      <a:pt x="248" y="96"/>
                      <a:pt x="249" y="96"/>
                    </a:cubicBezTo>
                    <a:cubicBezTo>
                      <a:pt x="250" y="96"/>
                      <a:pt x="249" y="97"/>
                      <a:pt x="244" y="97"/>
                    </a:cubicBezTo>
                    <a:lnTo>
                      <a:pt x="253" y="97"/>
                    </a:lnTo>
                    <a:cubicBezTo>
                      <a:pt x="261" y="97"/>
                      <a:pt x="268" y="96"/>
                      <a:pt x="276" y="96"/>
                    </a:cubicBezTo>
                    <a:close/>
                    <a:moveTo>
                      <a:pt x="291" y="0"/>
                    </a:moveTo>
                    <a:cubicBezTo>
                      <a:pt x="286" y="0"/>
                      <a:pt x="281" y="0"/>
                      <a:pt x="276" y="1"/>
                    </a:cubicBezTo>
                    <a:cubicBezTo>
                      <a:pt x="210" y="2"/>
                      <a:pt x="146" y="26"/>
                      <a:pt x="97" y="71"/>
                    </a:cubicBezTo>
                    <a:cubicBezTo>
                      <a:pt x="73" y="94"/>
                      <a:pt x="54" y="124"/>
                      <a:pt x="43" y="156"/>
                    </a:cubicBezTo>
                    <a:cubicBezTo>
                      <a:pt x="36" y="174"/>
                      <a:pt x="33" y="193"/>
                      <a:pt x="32" y="212"/>
                    </a:cubicBezTo>
                    <a:cubicBezTo>
                      <a:pt x="32" y="231"/>
                      <a:pt x="33" y="249"/>
                      <a:pt x="35" y="268"/>
                    </a:cubicBezTo>
                    <a:cubicBezTo>
                      <a:pt x="35" y="270"/>
                      <a:pt x="36" y="271"/>
                      <a:pt x="36" y="273"/>
                    </a:cubicBezTo>
                    <a:lnTo>
                      <a:pt x="36" y="273"/>
                    </a:lnTo>
                    <a:cubicBezTo>
                      <a:pt x="31" y="280"/>
                      <a:pt x="26" y="288"/>
                      <a:pt x="23" y="297"/>
                    </a:cubicBezTo>
                    <a:cubicBezTo>
                      <a:pt x="1" y="355"/>
                      <a:pt x="37" y="418"/>
                      <a:pt x="75" y="460"/>
                    </a:cubicBezTo>
                    <a:cubicBezTo>
                      <a:pt x="126" y="516"/>
                      <a:pt x="201" y="556"/>
                      <a:pt x="273" y="576"/>
                    </a:cubicBezTo>
                    <a:cubicBezTo>
                      <a:pt x="308" y="586"/>
                      <a:pt x="344" y="592"/>
                      <a:pt x="380" y="592"/>
                    </a:cubicBezTo>
                    <a:cubicBezTo>
                      <a:pt x="425" y="592"/>
                      <a:pt x="469" y="583"/>
                      <a:pt x="509" y="563"/>
                    </a:cubicBezTo>
                    <a:cubicBezTo>
                      <a:pt x="582" y="525"/>
                      <a:pt x="636" y="446"/>
                      <a:pt x="656" y="370"/>
                    </a:cubicBezTo>
                    <a:cubicBezTo>
                      <a:pt x="674" y="304"/>
                      <a:pt x="663" y="232"/>
                      <a:pt x="626" y="174"/>
                    </a:cubicBezTo>
                    <a:cubicBezTo>
                      <a:pt x="556" y="66"/>
                      <a:pt x="419" y="0"/>
                      <a:pt x="29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  <p:sp>
            <p:nvSpPr>
              <p:cNvPr id="525" name="Google Shape;525;p34"/>
              <p:cNvSpPr/>
              <p:nvPr/>
            </p:nvSpPr>
            <p:spPr>
              <a:xfrm>
                <a:off x="2034273" y="2601369"/>
                <a:ext cx="29781" cy="28308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80" extrusionOk="0">
                    <a:moveTo>
                      <a:pt x="217" y="82"/>
                    </a:moveTo>
                    <a:cubicBezTo>
                      <a:pt x="222" y="82"/>
                      <a:pt x="227" y="83"/>
                      <a:pt x="232" y="83"/>
                    </a:cubicBezTo>
                    <a:cubicBezTo>
                      <a:pt x="223" y="83"/>
                      <a:pt x="238" y="85"/>
                      <a:pt x="242" y="85"/>
                    </a:cubicBezTo>
                    <a:cubicBezTo>
                      <a:pt x="252" y="88"/>
                      <a:pt x="261" y="90"/>
                      <a:pt x="271" y="93"/>
                    </a:cubicBezTo>
                    <a:cubicBezTo>
                      <a:pt x="275" y="94"/>
                      <a:pt x="281" y="97"/>
                      <a:pt x="285" y="98"/>
                    </a:cubicBezTo>
                    <a:lnTo>
                      <a:pt x="285" y="98"/>
                    </a:lnTo>
                    <a:lnTo>
                      <a:pt x="285" y="98"/>
                    </a:lnTo>
                    <a:cubicBezTo>
                      <a:pt x="287" y="98"/>
                      <a:pt x="290" y="99"/>
                      <a:pt x="289" y="99"/>
                    </a:cubicBezTo>
                    <a:cubicBezTo>
                      <a:pt x="289" y="99"/>
                      <a:pt x="288" y="99"/>
                      <a:pt x="285" y="98"/>
                    </a:cubicBezTo>
                    <a:lnTo>
                      <a:pt x="285" y="98"/>
                    </a:lnTo>
                    <a:lnTo>
                      <a:pt x="293" y="101"/>
                    </a:lnTo>
                    <a:cubicBezTo>
                      <a:pt x="302" y="105"/>
                      <a:pt x="310" y="110"/>
                      <a:pt x="319" y="116"/>
                    </a:cubicBezTo>
                    <a:cubicBezTo>
                      <a:pt x="322" y="118"/>
                      <a:pt x="327" y="120"/>
                      <a:pt x="330" y="123"/>
                    </a:cubicBezTo>
                    <a:cubicBezTo>
                      <a:pt x="330" y="123"/>
                      <a:pt x="335" y="127"/>
                      <a:pt x="336" y="127"/>
                    </a:cubicBezTo>
                    <a:cubicBezTo>
                      <a:pt x="336" y="127"/>
                      <a:pt x="336" y="127"/>
                      <a:pt x="336" y="127"/>
                    </a:cubicBezTo>
                    <a:lnTo>
                      <a:pt x="336" y="127"/>
                    </a:lnTo>
                    <a:cubicBezTo>
                      <a:pt x="337" y="128"/>
                      <a:pt x="338" y="129"/>
                      <a:pt x="338" y="129"/>
                    </a:cubicBezTo>
                    <a:cubicBezTo>
                      <a:pt x="345" y="135"/>
                      <a:pt x="351" y="141"/>
                      <a:pt x="358" y="149"/>
                    </a:cubicBezTo>
                    <a:cubicBezTo>
                      <a:pt x="359" y="150"/>
                      <a:pt x="365" y="157"/>
                      <a:pt x="365" y="157"/>
                    </a:cubicBezTo>
                    <a:cubicBezTo>
                      <a:pt x="365" y="157"/>
                      <a:pt x="364" y="156"/>
                      <a:pt x="363" y="154"/>
                    </a:cubicBezTo>
                    <a:lnTo>
                      <a:pt x="363" y="154"/>
                    </a:lnTo>
                    <a:cubicBezTo>
                      <a:pt x="366" y="158"/>
                      <a:pt x="369" y="163"/>
                      <a:pt x="373" y="168"/>
                    </a:cubicBezTo>
                    <a:cubicBezTo>
                      <a:pt x="377" y="176"/>
                      <a:pt x="380" y="183"/>
                      <a:pt x="385" y="190"/>
                    </a:cubicBezTo>
                    <a:cubicBezTo>
                      <a:pt x="386" y="193"/>
                      <a:pt x="386" y="194"/>
                      <a:pt x="386" y="194"/>
                    </a:cubicBezTo>
                    <a:cubicBezTo>
                      <a:pt x="386" y="194"/>
                      <a:pt x="385" y="190"/>
                      <a:pt x="385" y="189"/>
                    </a:cubicBezTo>
                    <a:lnTo>
                      <a:pt x="385" y="189"/>
                    </a:lnTo>
                    <a:lnTo>
                      <a:pt x="388" y="197"/>
                    </a:lnTo>
                    <a:cubicBezTo>
                      <a:pt x="389" y="203"/>
                      <a:pt x="392" y="207"/>
                      <a:pt x="393" y="213"/>
                    </a:cubicBezTo>
                    <a:cubicBezTo>
                      <a:pt x="394" y="218"/>
                      <a:pt x="394" y="222"/>
                      <a:pt x="395" y="226"/>
                    </a:cubicBezTo>
                    <a:lnTo>
                      <a:pt x="395" y="232"/>
                    </a:lnTo>
                    <a:cubicBezTo>
                      <a:pt x="396" y="242"/>
                      <a:pt x="396" y="252"/>
                      <a:pt x="395" y="263"/>
                    </a:cubicBezTo>
                    <a:lnTo>
                      <a:pt x="395" y="270"/>
                    </a:lnTo>
                    <a:cubicBezTo>
                      <a:pt x="394" y="274"/>
                      <a:pt x="393" y="280"/>
                      <a:pt x="392" y="286"/>
                    </a:cubicBezTo>
                    <a:cubicBezTo>
                      <a:pt x="390" y="290"/>
                      <a:pt x="388" y="294"/>
                      <a:pt x="387" y="299"/>
                    </a:cubicBezTo>
                    <a:lnTo>
                      <a:pt x="384" y="308"/>
                    </a:lnTo>
                    <a:cubicBezTo>
                      <a:pt x="384" y="306"/>
                      <a:pt x="385" y="306"/>
                      <a:pt x="385" y="306"/>
                    </a:cubicBezTo>
                    <a:lnTo>
                      <a:pt x="385" y="306"/>
                    </a:lnTo>
                    <a:cubicBezTo>
                      <a:pt x="385" y="306"/>
                      <a:pt x="383" y="309"/>
                      <a:pt x="383" y="311"/>
                    </a:cubicBezTo>
                    <a:cubicBezTo>
                      <a:pt x="371" y="333"/>
                      <a:pt x="359" y="352"/>
                      <a:pt x="342" y="368"/>
                    </a:cubicBezTo>
                    <a:cubicBezTo>
                      <a:pt x="339" y="372"/>
                      <a:pt x="336" y="375"/>
                      <a:pt x="332" y="378"/>
                    </a:cubicBezTo>
                    <a:cubicBezTo>
                      <a:pt x="331" y="381"/>
                      <a:pt x="329" y="382"/>
                      <a:pt x="328" y="383"/>
                    </a:cubicBezTo>
                    <a:cubicBezTo>
                      <a:pt x="320" y="388"/>
                      <a:pt x="311" y="394"/>
                      <a:pt x="302" y="398"/>
                    </a:cubicBezTo>
                    <a:lnTo>
                      <a:pt x="297" y="401"/>
                    </a:lnTo>
                    <a:lnTo>
                      <a:pt x="285" y="405"/>
                    </a:lnTo>
                    <a:cubicBezTo>
                      <a:pt x="281" y="406"/>
                      <a:pt x="276" y="407"/>
                      <a:pt x="272" y="409"/>
                    </a:cubicBezTo>
                    <a:cubicBezTo>
                      <a:pt x="270" y="409"/>
                      <a:pt x="263" y="410"/>
                      <a:pt x="263" y="410"/>
                    </a:cubicBezTo>
                    <a:cubicBezTo>
                      <a:pt x="262" y="410"/>
                      <a:pt x="263" y="410"/>
                      <a:pt x="265" y="410"/>
                    </a:cubicBezTo>
                    <a:lnTo>
                      <a:pt x="265" y="410"/>
                    </a:lnTo>
                    <a:cubicBezTo>
                      <a:pt x="256" y="411"/>
                      <a:pt x="247" y="411"/>
                      <a:pt x="238" y="411"/>
                    </a:cubicBezTo>
                    <a:lnTo>
                      <a:pt x="220" y="411"/>
                    </a:lnTo>
                    <a:cubicBezTo>
                      <a:pt x="218" y="411"/>
                      <a:pt x="217" y="410"/>
                      <a:pt x="217" y="410"/>
                    </a:cubicBezTo>
                    <a:cubicBezTo>
                      <a:pt x="217" y="410"/>
                      <a:pt x="221" y="411"/>
                      <a:pt x="220" y="411"/>
                    </a:cubicBezTo>
                    <a:cubicBezTo>
                      <a:pt x="220" y="411"/>
                      <a:pt x="219" y="411"/>
                      <a:pt x="217" y="411"/>
                    </a:cubicBezTo>
                    <a:cubicBezTo>
                      <a:pt x="209" y="410"/>
                      <a:pt x="200" y="407"/>
                      <a:pt x="192" y="405"/>
                    </a:cubicBezTo>
                    <a:cubicBezTo>
                      <a:pt x="188" y="404"/>
                      <a:pt x="185" y="403"/>
                      <a:pt x="180" y="402"/>
                    </a:cubicBezTo>
                    <a:lnTo>
                      <a:pt x="173" y="398"/>
                    </a:lnTo>
                    <a:cubicBezTo>
                      <a:pt x="173" y="398"/>
                      <a:pt x="172" y="398"/>
                      <a:pt x="172" y="398"/>
                    </a:cubicBezTo>
                    <a:lnTo>
                      <a:pt x="172" y="398"/>
                    </a:lnTo>
                    <a:cubicBezTo>
                      <a:pt x="172" y="398"/>
                      <a:pt x="172" y="398"/>
                      <a:pt x="171" y="397"/>
                    </a:cubicBezTo>
                    <a:cubicBezTo>
                      <a:pt x="138" y="385"/>
                      <a:pt x="109" y="364"/>
                      <a:pt x="86" y="337"/>
                    </a:cubicBezTo>
                    <a:cubicBezTo>
                      <a:pt x="62" y="307"/>
                      <a:pt x="49" y="268"/>
                      <a:pt x="52" y="228"/>
                    </a:cubicBezTo>
                    <a:cubicBezTo>
                      <a:pt x="56" y="180"/>
                      <a:pt x="81" y="137"/>
                      <a:pt x="112" y="99"/>
                    </a:cubicBezTo>
                    <a:lnTo>
                      <a:pt x="112" y="99"/>
                    </a:lnTo>
                    <a:cubicBezTo>
                      <a:pt x="117" y="97"/>
                      <a:pt x="122" y="95"/>
                      <a:pt x="128" y="93"/>
                    </a:cubicBezTo>
                    <a:cubicBezTo>
                      <a:pt x="138" y="90"/>
                      <a:pt x="148" y="88"/>
                      <a:pt x="158" y="85"/>
                    </a:cubicBezTo>
                    <a:cubicBezTo>
                      <a:pt x="163" y="84"/>
                      <a:pt x="169" y="83"/>
                      <a:pt x="175" y="82"/>
                    </a:cubicBezTo>
                    <a:close/>
                    <a:moveTo>
                      <a:pt x="219" y="1"/>
                    </a:moveTo>
                    <a:cubicBezTo>
                      <a:pt x="213" y="1"/>
                      <a:pt x="208" y="1"/>
                      <a:pt x="203" y="1"/>
                    </a:cubicBezTo>
                    <a:cubicBezTo>
                      <a:pt x="171" y="3"/>
                      <a:pt x="140" y="10"/>
                      <a:pt x="112" y="25"/>
                    </a:cubicBezTo>
                    <a:cubicBezTo>
                      <a:pt x="82" y="38"/>
                      <a:pt x="50" y="57"/>
                      <a:pt x="35" y="86"/>
                    </a:cubicBezTo>
                    <a:cubicBezTo>
                      <a:pt x="26" y="103"/>
                      <a:pt x="38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56" y="122"/>
                    </a:lnTo>
                    <a:cubicBezTo>
                      <a:pt x="17" y="186"/>
                      <a:pt x="1" y="262"/>
                      <a:pt x="33" y="336"/>
                    </a:cubicBezTo>
                    <a:cubicBezTo>
                      <a:pt x="69" y="417"/>
                      <a:pt x="149" y="473"/>
                      <a:pt x="238" y="479"/>
                    </a:cubicBezTo>
                    <a:cubicBezTo>
                      <a:pt x="243" y="479"/>
                      <a:pt x="247" y="479"/>
                      <a:pt x="251" y="479"/>
                    </a:cubicBezTo>
                    <a:cubicBezTo>
                      <a:pt x="354" y="479"/>
                      <a:pt x="439" y="401"/>
                      <a:pt x="470" y="307"/>
                    </a:cubicBezTo>
                    <a:cubicBezTo>
                      <a:pt x="505" y="204"/>
                      <a:pt x="452" y="100"/>
                      <a:pt x="366" y="44"/>
                    </a:cubicBezTo>
                    <a:cubicBezTo>
                      <a:pt x="321" y="16"/>
                      <a:pt x="270" y="1"/>
                      <a:pt x="219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  <p:sp>
            <p:nvSpPr>
              <p:cNvPr id="526" name="Google Shape;526;p34"/>
              <p:cNvSpPr/>
              <p:nvPr/>
            </p:nvSpPr>
            <p:spPr>
              <a:xfrm>
                <a:off x="2000541" y="2658988"/>
                <a:ext cx="37683" cy="37567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37" extrusionOk="0">
                    <a:moveTo>
                      <a:pt x="385" y="0"/>
                    </a:moveTo>
                    <a:cubicBezTo>
                      <a:pt x="373" y="0"/>
                      <a:pt x="361" y="1"/>
                      <a:pt x="348" y="4"/>
                    </a:cubicBezTo>
                    <a:cubicBezTo>
                      <a:pt x="314" y="12"/>
                      <a:pt x="281" y="30"/>
                      <a:pt x="256" y="56"/>
                    </a:cubicBezTo>
                    <a:cubicBezTo>
                      <a:pt x="221" y="88"/>
                      <a:pt x="208" y="136"/>
                      <a:pt x="195" y="179"/>
                    </a:cubicBezTo>
                    <a:cubicBezTo>
                      <a:pt x="191" y="194"/>
                      <a:pt x="203" y="206"/>
                      <a:pt x="216" y="206"/>
                    </a:cubicBezTo>
                    <a:cubicBezTo>
                      <a:pt x="220" y="206"/>
                      <a:pt x="226" y="204"/>
                      <a:pt x="230" y="200"/>
                    </a:cubicBezTo>
                    <a:cubicBezTo>
                      <a:pt x="253" y="176"/>
                      <a:pt x="279" y="156"/>
                      <a:pt x="306" y="138"/>
                    </a:cubicBezTo>
                    <a:cubicBezTo>
                      <a:pt x="314" y="133"/>
                      <a:pt x="322" y="126"/>
                      <a:pt x="329" y="120"/>
                    </a:cubicBezTo>
                    <a:lnTo>
                      <a:pt x="329" y="120"/>
                    </a:lnTo>
                    <a:cubicBezTo>
                      <a:pt x="327" y="122"/>
                      <a:pt x="327" y="122"/>
                      <a:pt x="326" y="122"/>
                    </a:cubicBezTo>
                    <a:cubicBezTo>
                      <a:pt x="326" y="122"/>
                      <a:pt x="335" y="117"/>
                      <a:pt x="337" y="115"/>
                    </a:cubicBezTo>
                    <a:cubicBezTo>
                      <a:pt x="342" y="113"/>
                      <a:pt x="346" y="109"/>
                      <a:pt x="351" y="107"/>
                    </a:cubicBezTo>
                    <a:cubicBezTo>
                      <a:pt x="352" y="106"/>
                      <a:pt x="358" y="104"/>
                      <a:pt x="357" y="104"/>
                    </a:cubicBezTo>
                    <a:lnTo>
                      <a:pt x="357" y="104"/>
                    </a:lnTo>
                    <a:cubicBezTo>
                      <a:pt x="357" y="104"/>
                      <a:pt x="355" y="105"/>
                      <a:pt x="351" y="106"/>
                    </a:cubicBezTo>
                    <a:lnTo>
                      <a:pt x="360" y="103"/>
                    </a:lnTo>
                    <a:cubicBezTo>
                      <a:pt x="365" y="101"/>
                      <a:pt x="370" y="100"/>
                      <a:pt x="374" y="99"/>
                    </a:cubicBezTo>
                    <a:cubicBezTo>
                      <a:pt x="374" y="99"/>
                      <a:pt x="374" y="99"/>
                      <a:pt x="375" y="99"/>
                    </a:cubicBezTo>
                    <a:lnTo>
                      <a:pt x="375" y="99"/>
                    </a:lnTo>
                    <a:cubicBezTo>
                      <a:pt x="375" y="99"/>
                      <a:pt x="376" y="99"/>
                      <a:pt x="378" y="99"/>
                    </a:cubicBezTo>
                    <a:lnTo>
                      <a:pt x="388" y="99"/>
                    </a:lnTo>
                    <a:cubicBezTo>
                      <a:pt x="391" y="99"/>
                      <a:pt x="394" y="100"/>
                      <a:pt x="398" y="100"/>
                    </a:cubicBezTo>
                    <a:cubicBezTo>
                      <a:pt x="401" y="101"/>
                      <a:pt x="407" y="104"/>
                      <a:pt x="410" y="105"/>
                    </a:cubicBezTo>
                    <a:cubicBezTo>
                      <a:pt x="411" y="106"/>
                      <a:pt x="413" y="107"/>
                      <a:pt x="414" y="107"/>
                    </a:cubicBezTo>
                    <a:lnTo>
                      <a:pt x="428" y="116"/>
                    </a:lnTo>
                    <a:cubicBezTo>
                      <a:pt x="429" y="116"/>
                      <a:pt x="430" y="117"/>
                      <a:pt x="430" y="117"/>
                    </a:cubicBezTo>
                    <a:lnTo>
                      <a:pt x="430" y="117"/>
                    </a:lnTo>
                    <a:cubicBezTo>
                      <a:pt x="431" y="118"/>
                      <a:pt x="431" y="118"/>
                      <a:pt x="432" y="119"/>
                    </a:cubicBezTo>
                    <a:cubicBezTo>
                      <a:pt x="440" y="126"/>
                      <a:pt x="448" y="134"/>
                      <a:pt x="456" y="143"/>
                    </a:cubicBezTo>
                    <a:cubicBezTo>
                      <a:pt x="456" y="143"/>
                      <a:pt x="457" y="144"/>
                      <a:pt x="457" y="144"/>
                    </a:cubicBezTo>
                    <a:lnTo>
                      <a:pt x="457" y="144"/>
                    </a:lnTo>
                    <a:cubicBezTo>
                      <a:pt x="458" y="145"/>
                      <a:pt x="458" y="146"/>
                      <a:pt x="459" y="147"/>
                    </a:cubicBezTo>
                    <a:cubicBezTo>
                      <a:pt x="463" y="152"/>
                      <a:pt x="467" y="157"/>
                      <a:pt x="470" y="163"/>
                    </a:cubicBezTo>
                    <a:cubicBezTo>
                      <a:pt x="477" y="173"/>
                      <a:pt x="483" y="183"/>
                      <a:pt x="487" y="193"/>
                    </a:cubicBezTo>
                    <a:cubicBezTo>
                      <a:pt x="490" y="199"/>
                      <a:pt x="493" y="203"/>
                      <a:pt x="495" y="209"/>
                    </a:cubicBezTo>
                    <a:cubicBezTo>
                      <a:pt x="494" y="206"/>
                      <a:pt x="493" y="205"/>
                      <a:pt x="493" y="205"/>
                    </a:cubicBezTo>
                    <a:lnTo>
                      <a:pt x="493" y="205"/>
                    </a:lnTo>
                    <a:cubicBezTo>
                      <a:pt x="493" y="205"/>
                      <a:pt x="499" y="219"/>
                      <a:pt x="499" y="221"/>
                    </a:cubicBezTo>
                    <a:cubicBezTo>
                      <a:pt x="503" y="232"/>
                      <a:pt x="506" y="244"/>
                      <a:pt x="510" y="256"/>
                    </a:cubicBezTo>
                    <a:cubicBezTo>
                      <a:pt x="511" y="261"/>
                      <a:pt x="512" y="268"/>
                      <a:pt x="514" y="275"/>
                    </a:cubicBezTo>
                    <a:cubicBezTo>
                      <a:pt x="514" y="277"/>
                      <a:pt x="514" y="280"/>
                      <a:pt x="515" y="283"/>
                    </a:cubicBezTo>
                    <a:lnTo>
                      <a:pt x="515" y="285"/>
                    </a:lnTo>
                    <a:lnTo>
                      <a:pt x="515" y="285"/>
                    </a:lnTo>
                    <a:cubicBezTo>
                      <a:pt x="515" y="285"/>
                      <a:pt x="515" y="285"/>
                      <a:pt x="515" y="285"/>
                    </a:cubicBezTo>
                    <a:lnTo>
                      <a:pt x="515" y="285"/>
                    </a:lnTo>
                    <a:cubicBezTo>
                      <a:pt x="515" y="285"/>
                      <a:pt x="516" y="287"/>
                      <a:pt x="516" y="290"/>
                    </a:cubicBezTo>
                    <a:lnTo>
                      <a:pt x="515" y="285"/>
                    </a:lnTo>
                    <a:lnTo>
                      <a:pt x="515" y="285"/>
                    </a:lnTo>
                    <a:cubicBezTo>
                      <a:pt x="516" y="285"/>
                      <a:pt x="516" y="286"/>
                      <a:pt x="516" y="287"/>
                    </a:cubicBezTo>
                    <a:cubicBezTo>
                      <a:pt x="518" y="313"/>
                      <a:pt x="518" y="340"/>
                      <a:pt x="517" y="365"/>
                    </a:cubicBezTo>
                    <a:cubicBezTo>
                      <a:pt x="517" y="368"/>
                      <a:pt x="517" y="369"/>
                      <a:pt x="517" y="370"/>
                    </a:cubicBezTo>
                    <a:lnTo>
                      <a:pt x="517" y="370"/>
                    </a:lnTo>
                    <a:cubicBezTo>
                      <a:pt x="517" y="372"/>
                      <a:pt x="516" y="374"/>
                      <a:pt x="515" y="377"/>
                    </a:cubicBezTo>
                    <a:cubicBezTo>
                      <a:pt x="514" y="382"/>
                      <a:pt x="513" y="389"/>
                      <a:pt x="512" y="396"/>
                    </a:cubicBezTo>
                    <a:cubicBezTo>
                      <a:pt x="510" y="402"/>
                      <a:pt x="508" y="407"/>
                      <a:pt x="506" y="412"/>
                    </a:cubicBezTo>
                    <a:cubicBezTo>
                      <a:pt x="506" y="414"/>
                      <a:pt x="503" y="422"/>
                      <a:pt x="502" y="426"/>
                    </a:cubicBezTo>
                    <a:lnTo>
                      <a:pt x="502" y="426"/>
                    </a:lnTo>
                    <a:cubicBezTo>
                      <a:pt x="497" y="437"/>
                      <a:pt x="492" y="448"/>
                      <a:pt x="485" y="459"/>
                    </a:cubicBezTo>
                    <a:cubicBezTo>
                      <a:pt x="479" y="469"/>
                      <a:pt x="473" y="478"/>
                      <a:pt x="465" y="487"/>
                    </a:cubicBezTo>
                    <a:cubicBezTo>
                      <a:pt x="429" y="525"/>
                      <a:pt x="382" y="550"/>
                      <a:pt x="331" y="556"/>
                    </a:cubicBezTo>
                    <a:cubicBezTo>
                      <a:pt x="326" y="556"/>
                      <a:pt x="322" y="556"/>
                      <a:pt x="317" y="556"/>
                    </a:cubicBezTo>
                    <a:cubicBezTo>
                      <a:pt x="275" y="556"/>
                      <a:pt x="233" y="541"/>
                      <a:pt x="201" y="513"/>
                    </a:cubicBezTo>
                    <a:cubicBezTo>
                      <a:pt x="120" y="444"/>
                      <a:pt x="77" y="341"/>
                      <a:pt x="83" y="233"/>
                    </a:cubicBezTo>
                    <a:cubicBezTo>
                      <a:pt x="87" y="193"/>
                      <a:pt x="105" y="146"/>
                      <a:pt x="147" y="124"/>
                    </a:cubicBezTo>
                    <a:cubicBezTo>
                      <a:pt x="165" y="115"/>
                      <a:pt x="155" y="86"/>
                      <a:pt x="137" y="86"/>
                    </a:cubicBezTo>
                    <a:cubicBezTo>
                      <a:pt x="135" y="86"/>
                      <a:pt x="133" y="86"/>
                      <a:pt x="131" y="87"/>
                    </a:cubicBezTo>
                    <a:lnTo>
                      <a:pt x="133" y="86"/>
                    </a:lnTo>
                    <a:lnTo>
                      <a:pt x="133" y="86"/>
                    </a:lnTo>
                    <a:cubicBezTo>
                      <a:pt x="13" y="128"/>
                      <a:pt x="1" y="268"/>
                      <a:pt x="32" y="374"/>
                    </a:cubicBezTo>
                    <a:cubicBezTo>
                      <a:pt x="67" y="493"/>
                      <a:pt x="156" y="611"/>
                      <a:pt x="284" y="633"/>
                    </a:cubicBezTo>
                    <a:cubicBezTo>
                      <a:pt x="299" y="635"/>
                      <a:pt x="314" y="637"/>
                      <a:pt x="329" y="637"/>
                    </a:cubicBezTo>
                    <a:cubicBezTo>
                      <a:pt x="456" y="637"/>
                      <a:pt x="573" y="546"/>
                      <a:pt x="606" y="421"/>
                    </a:cubicBezTo>
                    <a:cubicBezTo>
                      <a:pt x="638" y="303"/>
                      <a:pt x="610" y="154"/>
                      <a:pt x="524" y="63"/>
                    </a:cubicBezTo>
                    <a:cubicBezTo>
                      <a:pt x="487" y="24"/>
                      <a:pt x="438" y="0"/>
                      <a:pt x="385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80000"/>
                  </a:solidFill>
                  <a:latin typeface="Poiret One"/>
                  <a:ea typeface="Poiret One"/>
                  <a:cs typeface="Poiret One"/>
                  <a:sym typeface="Poiret One"/>
                </a:endParaRPr>
              </a:p>
            </p:txBody>
          </p:sp>
        </p:grpSp>
      </p:grpSp>
      <p:sp>
        <p:nvSpPr>
          <p:cNvPr id="527" name="Google Shape;527;p34"/>
          <p:cNvSpPr txBox="1"/>
          <p:nvPr/>
        </p:nvSpPr>
        <p:spPr>
          <a:xfrm>
            <a:off x="787800" y="3058767"/>
            <a:ext cx="1977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Pads</a:t>
            </a:r>
            <a:endParaRPr sz="2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34"/>
          <p:cNvSpPr txBox="1"/>
          <p:nvPr/>
        </p:nvSpPr>
        <p:spPr>
          <a:xfrm>
            <a:off x="3583050" y="3058767"/>
            <a:ext cx="1977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Tampon</a:t>
            </a:r>
            <a:endParaRPr sz="2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34"/>
          <p:cNvSpPr txBox="1"/>
          <p:nvPr/>
        </p:nvSpPr>
        <p:spPr>
          <a:xfrm>
            <a:off x="6378288" y="3058767"/>
            <a:ext cx="1977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Cup</a:t>
            </a:r>
            <a:endParaRPr sz="28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5"/>
          <p:cNvSpPr/>
          <p:nvPr/>
        </p:nvSpPr>
        <p:spPr>
          <a:xfrm>
            <a:off x="82575" y="2850375"/>
            <a:ext cx="3128969" cy="2188076"/>
          </a:xfrm>
          <a:custGeom>
            <a:avLst/>
            <a:gdLst/>
            <a:ahLst/>
            <a:cxnLst/>
            <a:rect l="l" t="t" r="r" b="b"/>
            <a:pathLst>
              <a:path w="20071" h="2944" extrusionOk="0">
                <a:moveTo>
                  <a:pt x="16718" y="2852"/>
                </a:moveTo>
                <a:cubicBezTo>
                  <a:pt x="15840" y="2885"/>
                  <a:pt x="14961" y="2943"/>
                  <a:pt x="14083" y="2943"/>
                </a:cubicBezTo>
                <a:cubicBezTo>
                  <a:pt x="13216" y="2943"/>
                  <a:pt x="3689" y="2881"/>
                  <a:pt x="2826" y="2852"/>
                </a:cubicBezTo>
                <a:cubicBezTo>
                  <a:pt x="2196" y="2830"/>
                  <a:pt x="1570" y="2826"/>
                  <a:pt x="941" y="2793"/>
                </a:cubicBezTo>
                <a:cubicBezTo>
                  <a:pt x="330" y="2757"/>
                  <a:pt x="73" y="2471"/>
                  <a:pt x="48" y="1856"/>
                </a:cubicBezTo>
                <a:cubicBezTo>
                  <a:pt x="40" y="1619"/>
                  <a:pt x="0" y="1381"/>
                  <a:pt x="4" y="1143"/>
                </a:cubicBezTo>
                <a:cubicBezTo>
                  <a:pt x="11" y="572"/>
                  <a:pt x="176" y="374"/>
                  <a:pt x="736" y="275"/>
                </a:cubicBezTo>
                <a:cubicBezTo>
                  <a:pt x="933" y="246"/>
                  <a:pt x="1135" y="231"/>
                  <a:pt x="1336" y="235"/>
                </a:cubicBezTo>
                <a:cubicBezTo>
                  <a:pt x="3206" y="173"/>
                  <a:pt x="13732" y="114"/>
                  <a:pt x="15602" y="56"/>
                </a:cubicBezTo>
                <a:cubicBezTo>
                  <a:pt x="16356" y="34"/>
                  <a:pt x="17113" y="1"/>
                  <a:pt x="17863" y="1"/>
                </a:cubicBezTo>
                <a:cubicBezTo>
                  <a:pt x="18303" y="5"/>
                  <a:pt x="18742" y="38"/>
                  <a:pt x="19177" y="92"/>
                </a:cubicBezTo>
                <a:cubicBezTo>
                  <a:pt x="19580" y="144"/>
                  <a:pt x="19836" y="396"/>
                  <a:pt x="19858" y="696"/>
                </a:cubicBezTo>
                <a:cubicBezTo>
                  <a:pt x="19873" y="920"/>
                  <a:pt x="19895" y="1143"/>
                  <a:pt x="19913" y="1362"/>
                </a:cubicBezTo>
                <a:cubicBezTo>
                  <a:pt x="19917" y="1403"/>
                  <a:pt x="19924" y="1439"/>
                  <a:pt x="19928" y="1476"/>
                </a:cubicBezTo>
                <a:cubicBezTo>
                  <a:pt x="20070" y="2182"/>
                  <a:pt x="19891" y="2354"/>
                  <a:pt x="19320" y="2570"/>
                </a:cubicBezTo>
                <a:cubicBezTo>
                  <a:pt x="18928" y="2716"/>
                  <a:pt x="18493" y="2768"/>
                  <a:pt x="18072" y="2801"/>
                </a:cubicBezTo>
                <a:cubicBezTo>
                  <a:pt x="17626" y="2841"/>
                  <a:pt x="17172" y="2812"/>
                  <a:pt x="16718" y="2812"/>
                </a:cubicBezTo>
                <a:cubicBezTo>
                  <a:pt x="16718" y="2826"/>
                  <a:pt x="16718" y="2837"/>
                  <a:pt x="16718" y="28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5"/>
          <p:cNvSpPr/>
          <p:nvPr/>
        </p:nvSpPr>
        <p:spPr>
          <a:xfrm>
            <a:off x="6022975" y="3210050"/>
            <a:ext cx="3069558" cy="1468725"/>
          </a:xfrm>
          <a:custGeom>
            <a:avLst/>
            <a:gdLst/>
            <a:ahLst/>
            <a:cxnLst/>
            <a:rect l="l" t="t" r="r" b="b"/>
            <a:pathLst>
              <a:path w="20071" h="2944" extrusionOk="0">
                <a:moveTo>
                  <a:pt x="16718" y="2852"/>
                </a:moveTo>
                <a:cubicBezTo>
                  <a:pt x="15840" y="2885"/>
                  <a:pt x="14961" y="2943"/>
                  <a:pt x="14083" y="2943"/>
                </a:cubicBezTo>
                <a:cubicBezTo>
                  <a:pt x="13216" y="2943"/>
                  <a:pt x="3689" y="2881"/>
                  <a:pt x="2826" y="2852"/>
                </a:cubicBezTo>
                <a:cubicBezTo>
                  <a:pt x="2196" y="2830"/>
                  <a:pt x="1570" y="2826"/>
                  <a:pt x="941" y="2793"/>
                </a:cubicBezTo>
                <a:cubicBezTo>
                  <a:pt x="330" y="2757"/>
                  <a:pt x="73" y="2471"/>
                  <a:pt x="48" y="1856"/>
                </a:cubicBezTo>
                <a:cubicBezTo>
                  <a:pt x="40" y="1619"/>
                  <a:pt x="0" y="1381"/>
                  <a:pt x="4" y="1143"/>
                </a:cubicBezTo>
                <a:cubicBezTo>
                  <a:pt x="11" y="572"/>
                  <a:pt x="176" y="374"/>
                  <a:pt x="736" y="275"/>
                </a:cubicBezTo>
                <a:cubicBezTo>
                  <a:pt x="933" y="246"/>
                  <a:pt x="1135" y="231"/>
                  <a:pt x="1336" y="235"/>
                </a:cubicBezTo>
                <a:cubicBezTo>
                  <a:pt x="3206" y="173"/>
                  <a:pt x="13732" y="114"/>
                  <a:pt x="15602" y="56"/>
                </a:cubicBezTo>
                <a:cubicBezTo>
                  <a:pt x="16356" y="34"/>
                  <a:pt x="17113" y="1"/>
                  <a:pt x="17863" y="1"/>
                </a:cubicBezTo>
                <a:cubicBezTo>
                  <a:pt x="18303" y="5"/>
                  <a:pt x="18742" y="38"/>
                  <a:pt x="19177" y="92"/>
                </a:cubicBezTo>
                <a:cubicBezTo>
                  <a:pt x="19580" y="144"/>
                  <a:pt x="19836" y="396"/>
                  <a:pt x="19858" y="696"/>
                </a:cubicBezTo>
                <a:cubicBezTo>
                  <a:pt x="19873" y="920"/>
                  <a:pt x="19895" y="1143"/>
                  <a:pt x="19913" y="1362"/>
                </a:cubicBezTo>
                <a:cubicBezTo>
                  <a:pt x="19917" y="1403"/>
                  <a:pt x="19924" y="1439"/>
                  <a:pt x="19928" y="1476"/>
                </a:cubicBezTo>
                <a:cubicBezTo>
                  <a:pt x="20070" y="2182"/>
                  <a:pt x="19891" y="2354"/>
                  <a:pt x="19320" y="2570"/>
                </a:cubicBezTo>
                <a:cubicBezTo>
                  <a:pt x="18928" y="2716"/>
                  <a:pt x="18493" y="2768"/>
                  <a:pt x="18072" y="2801"/>
                </a:cubicBezTo>
                <a:cubicBezTo>
                  <a:pt x="17626" y="2841"/>
                  <a:pt x="17172" y="2812"/>
                  <a:pt x="16718" y="2812"/>
                </a:cubicBezTo>
                <a:cubicBezTo>
                  <a:pt x="16718" y="2826"/>
                  <a:pt x="16718" y="2837"/>
                  <a:pt x="16718" y="28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5"/>
          <p:cNvSpPr txBox="1"/>
          <p:nvPr/>
        </p:nvSpPr>
        <p:spPr>
          <a:xfrm>
            <a:off x="177500" y="3207900"/>
            <a:ext cx="28458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iret One"/>
              <a:ea typeface="Poiret One"/>
              <a:cs typeface="Poiret One"/>
              <a:sym typeface="Poiret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Types: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 in different sizes  varies &amp; from blood flow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○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Pantyliners, regular, or heavy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○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be disposable or non-disposable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35"/>
          <p:cNvSpPr txBox="1"/>
          <p:nvPr/>
        </p:nvSpPr>
        <p:spPr>
          <a:xfrm>
            <a:off x="6243122" y="3429664"/>
            <a:ext cx="2629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Dispose: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 pad and wrap toilet paper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Dispose in the trash 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not flush product in toilet!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35"/>
          <p:cNvSpPr txBox="1"/>
          <p:nvPr/>
        </p:nvSpPr>
        <p:spPr>
          <a:xfrm>
            <a:off x="82575" y="0"/>
            <a:ext cx="526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2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How to use Pads:</a:t>
            </a:r>
            <a:endParaRPr sz="402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grpSp>
        <p:nvGrpSpPr>
          <p:cNvPr id="539" name="Google Shape;539;p35"/>
          <p:cNvGrpSpPr/>
          <p:nvPr/>
        </p:nvGrpSpPr>
        <p:grpSpPr>
          <a:xfrm>
            <a:off x="5671603" y="197389"/>
            <a:ext cx="3420927" cy="2652979"/>
            <a:chOff x="5723884" y="2917625"/>
            <a:chExt cx="2754591" cy="1543506"/>
          </a:xfrm>
        </p:grpSpPr>
        <p:sp>
          <p:nvSpPr>
            <p:cNvPr id="540" name="Google Shape;540;p35"/>
            <p:cNvSpPr txBox="1"/>
            <p:nvPr/>
          </p:nvSpPr>
          <p:spPr>
            <a:xfrm>
              <a:off x="5723884" y="2917625"/>
              <a:ext cx="25080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4572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Steps:</a:t>
              </a:r>
              <a:endParaRPr sz="19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1" name="Google Shape;541;p35"/>
            <p:cNvSpPr txBox="1"/>
            <p:nvPr/>
          </p:nvSpPr>
          <p:spPr>
            <a:xfrm>
              <a:off x="5970475" y="3225431"/>
              <a:ext cx="2508000" cy="12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1400"/>
                <a:buFont typeface="Century Gothic"/>
                <a:buAutoNum type="arabicPeriod"/>
              </a:pPr>
              <a:r>
                <a:rPr lang="en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Sanitize hands</a:t>
              </a:r>
              <a:endParaRPr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1400"/>
                <a:buFont typeface="Century Gothic"/>
                <a:buAutoNum type="arabicPeriod"/>
              </a:pPr>
              <a:r>
                <a:rPr lang="en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pad and remove the wrapper </a:t>
              </a:r>
              <a:endParaRPr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1400"/>
                <a:buFont typeface="Century Gothic"/>
                <a:buAutoNum type="arabicPeriod"/>
              </a:pPr>
              <a:r>
                <a:rPr lang="en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Place the sticky side onto the center of the underwear</a:t>
              </a:r>
              <a:endParaRPr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1400"/>
                <a:buFont typeface="Century Gothic"/>
                <a:buAutoNum type="arabicPeriod"/>
              </a:pPr>
              <a:r>
                <a:rPr lang="en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Flap and press the wings on back side of the panty</a:t>
              </a:r>
              <a:endParaRPr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1400"/>
                <a:buFont typeface="Century Gothic"/>
                <a:buAutoNum type="arabicPeriod"/>
              </a:pPr>
              <a:r>
                <a:rPr lang="en">
                  <a:solidFill>
                    <a:srgbClr val="98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Pull up panty &amp; wear as you normally do</a:t>
              </a:r>
              <a:endParaRPr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542" name="Google Shape;5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25" y="971000"/>
            <a:ext cx="2171762" cy="1630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3" name="Google Shape;543;p35"/>
          <p:cNvGrpSpPr/>
          <p:nvPr/>
        </p:nvGrpSpPr>
        <p:grpSpPr>
          <a:xfrm>
            <a:off x="2893209" y="922936"/>
            <a:ext cx="1377131" cy="1726776"/>
            <a:chOff x="2204874" y="1426917"/>
            <a:chExt cx="2646802" cy="3842404"/>
          </a:xfrm>
        </p:grpSpPr>
        <p:sp>
          <p:nvSpPr>
            <p:cNvPr id="544" name="Google Shape;544;p35"/>
            <p:cNvSpPr/>
            <p:nvPr/>
          </p:nvSpPr>
          <p:spPr>
            <a:xfrm>
              <a:off x="2204874" y="1426917"/>
              <a:ext cx="2646802" cy="3842404"/>
            </a:xfrm>
            <a:custGeom>
              <a:avLst/>
              <a:gdLst/>
              <a:ahLst/>
              <a:cxnLst/>
              <a:rect l="l" t="t" r="r" b="b"/>
              <a:pathLst>
                <a:path w="9457" h="13729" extrusionOk="0">
                  <a:moveTo>
                    <a:pt x="4429" y="0"/>
                  </a:moveTo>
                  <a:cubicBezTo>
                    <a:pt x="3256" y="0"/>
                    <a:pt x="2332" y="73"/>
                    <a:pt x="2332" y="73"/>
                  </a:cubicBezTo>
                  <a:cubicBezTo>
                    <a:pt x="2424" y="1006"/>
                    <a:pt x="2141" y="2585"/>
                    <a:pt x="1924" y="3291"/>
                  </a:cubicBezTo>
                  <a:cubicBezTo>
                    <a:pt x="1707" y="3998"/>
                    <a:pt x="233" y="7354"/>
                    <a:pt x="116" y="9390"/>
                  </a:cubicBezTo>
                  <a:cubicBezTo>
                    <a:pt x="0" y="11428"/>
                    <a:pt x="633" y="13286"/>
                    <a:pt x="633" y="13286"/>
                  </a:cubicBezTo>
                  <a:cubicBezTo>
                    <a:pt x="1591" y="13617"/>
                    <a:pt x="2468" y="13728"/>
                    <a:pt x="3214" y="13728"/>
                  </a:cubicBezTo>
                  <a:cubicBezTo>
                    <a:pt x="4727" y="13728"/>
                    <a:pt x="5699" y="13271"/>
                    <a:pt x="5699" y="13271"/>
                  </a:cubicBezTo>
                  <a:cubicBezTo>
                    <a:pt x="6265" y="13500"/>
                    <a:pt x="6790" y="13576"/>
                    <a:pt x="7238" y="13576"/>
                  </a:cubicBezTo>
                  <a:cubicBezTo>
                    <a:pt x="8133" y="13576"/>
                    <a:pt x="8724" y="13272"/>
                    <a:pt x="8724" y="13272"/>
                  </a:cubicBezTo>
                  <a:cubicBezTo>
                    <a:pt x="8519" y="12494"/>
                    <a:pt x="8895" y="10602"/>
                    <a:pt x="9116" y="9789"/>
                  </a:cubicBezTo>
                  <a:cubicBezTo>
                    <a:pt x="9338" y="8977"/>
                    <a:pt x="9456" y="8106"/>
                    <a:pt x="9277" y="6745"/>
                  </a:cubicBezTo>
                  <a:cubicBezTo>
                    <a:pt x="9098" y="5385"/>
                    <a:pt x="7760" y="3284"/>
                    <a:pt x="7556" y="2479"/>
                  </a:cubicBezTo>
                  <a:cubicBezTo>
                    <a:pt x="7354" y="1675"/>
                    <a:pt x="7392" y="217"/>
                    <a:pt x="7392" y="217"/>
                  </a:cubicBezTo>
                  <a:cubicBezTo>
                    <a:pt x="6477" y="47"/>
                    <a:pt x="5372" y="0"/>
                    <a:pt x="4429" y="0"/>
                  </a:cubicBezTo>
                  <a:close/>
                </a:path>
              </a:pathLst>
            </a:custGeom>
            <a:solidFill>
              <a:srgbClr val="D693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3775264" y="1612196"/>
              <a:ext cx="74727" cy="808839"/>
            </a:xfrm>
            <a:custGeom>
              <a:avLst/>
              <a:gdLst/>
              <a:ahLst/>
              <a:cxnLst/>
              <a:rect l="l" t="t" r="r" b="b"/>
              <a:pathLst>
                <a:path w="267" h="2890" extrusionOk="0">
                  <a:moveTo>
                    <a:pt x="35" y="0"/>
                  </a:moveTo>
                  <a:cubicBezTo>
                    <a:pt x="16" y="2"/>
                    <a:pt x="0" y="17"/>
                    <a:pt x="0" y="36"/>
                  </a:cubicBezTo>
                  <a:cubicBezTo>
                    <a:pt x="2" y="123"/>
                    <a:pt x="40" y="2197"/>
                    <a:pt x="195" y="2862"/>
                  </a:cubicBezTo>
                  <a:cubicBezTo>
                    <a:pt x="198" y="2878"/>
                    <a:pt x="213" y="2889"/>
                    <a:pt x="228" y="2889"/>
                  </a:cubicBezTo>
                  <a:cubicBezTo>
                    <a:pt x="229" y="2890"/>
                    <a:pt x="230" y="2890"/>
                    <a:pt x="231" y="2890"/>
                  </a:cubicBezTo>
                  <a:cubicBezTo>
                    <a:pt x="233" y="2890"/>
                    <a:pt x="235" y="2889"/>
                    <a:pt x="236" y="2889"/>
                  </a:cubicBezTo>
                  <a:cubicBezTo>
                    <a:pt x="255" y="2885"/>
                    <a:pt x="266" y="2866"/>
                    <a:pt x="262" y="2847"/>
                  </a:cubicBezTo>
                  <a:cubicBezTo>
                    <a:pt x="109" y="2188"/>
                    <a:pt x="69" y="56"/>
                    <a:pt x="69" y="35"/>
                  </a:cubicBezTo>
                  <a:cubicBezTo>
                    <a:pt x="68" y="16"/>
                    <a:pt x="53" y="2"/>
                    <a:pt x="35" y="0"/>
                  </a:cubicBezTo>
                  <a:close/>
                </a:path>
              </a:pathLst>
            </a:custGeom>
            <a:solidFill>
              <a:srgbClr val="AD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2675907" y="4236317"/>
              <a:ext cx="1787857" cy="185837"/>
            </a:xfrm>
            <a:custGeom>
              <a:avLst/>
              <a:gdLst/>
              <a:ahLst/>
              <a:cxnLst/>
              <a:rect l="l" t="t" r="r" b="b"/>
              <a:pathLst>
                <a:path w="6388" h="664" extrusionOk="0">
                  <a:moveTo>
                    <a:pt x="50" y="1"/>
                  </a:moveTo>
                  <a:cubicBezTo>
                    <a:pt x="21" y="1"/>
                    <a:pt x="0" y="38"/>
                    <a:pt x="26" y="61"/>
                  </a:cubicBezTo>
                  <a:cubicBezTo>
                    <a:pt x="34" y="67"/>
                    <a:pt x="213" y="207"/>
                    <a:pt x="555" y="351"/>
                  </a:cubicBezTo>
                  <a:cubicBezTo>
                    <a:pt x="869" y="484"/>
                    <a:pt x="1386" y="645"/>
                    <a:pt x="2063" y="662"/>
                  </a:cubicBezTo>
                  <a:cubicBezTo>
                    <a:pt x="2112" y="663"/>
                    <a:pt x="2161" y="663"/>
                    <a:pt x="2210" y="663"/>
                  </a:cubicBezTo>
                  <a:cubicBezTo>
                    <a:pt x="3325" y="663"/>
                    <a:pt x="4079" y="361"/>
                    <a:pt x="4193" y="312"/>
                  </a:cubicBezTo>
                  <a:cubicBezTo>
                    <a:pt x="4289" y="357"/>
                    <a:pt x="4837" y="599"/>
                    <a:pt x="5627" y="599"/>
                  </a:cubicBezTo>
                  <a:cubicBezTo>
                    <a:pt x="5849" y="599"/>
                    <a:pt x="6090" y="580"/>
                    <a:pt x="6345" y="532"/>
                  </a:cubicBezTo>
                  <a:cubicBezTo>
                    <a:pt x="6387" y="524"/>
                    <a:pt x="6379" y="463"/>
                    <a:pt x="6340" y="463"/>
                  </a:cubicBezTo>
                  <a:cubicBezTo>
                    <a:pt x="6337" y="463"/>
                    <a:pt x="6335" y="464"/>
                    <a:pt x="6333" y="464"/>
                  </a:cubicBezTo>
                  <a:cubicBezTo>
                    <a:pt x="6080" y="512"/>
                    <a:pt x="5842" y="530"/>
                    <a:pt x="5623" y="530"/>
                  </a:cubicBezTo>
                  <a:cubicBezTo>
                    <a:pt x="4776" y="530"/>
                    <a:pt x="4216" y="247"/>
                    <a:pt x="4210" y="244"/>
                  </a:cubicBezTo>
                  <a:cubicBezTo>
                    <a:pt x="4205" y="241"/>
                    <a:pt x="4200" y="240"/>
                    <a:pt x="4194" y="240"/>
                  </a:cubicBezTo>
                  <a:cubicBezTo>
                    <a:pt x="4189" y="240"/>
                    <a:pt x="4184" y="241"/>
                    <a:pt x="4179" y="244"/>
                  </a:cubicBezTo>
                  <a:cubicBezTo>
                    <a:pt x="4171" y="246"/>
                    <a:pt x="3403" y="594"/>
                    <a:pt x="2209" y="594"/>
                  </a:cubicBezTo>
                  <a:cubicBezTo>
                    <a:pt x="2161" y="594"/>
                    <a:pt x="2113" y="594"/>
                    <a:pt x="2064" y="593"/>
                  </a:cubicBezTo>
                  <a:cubicBezTo>
                    <a:pt x="793" y="562"/>
                    <a:pt x="75" y="12"/>
                    <a:pt x="69" y="7"/>
                  </a:cubicBezTo>
                  <a:cubicBezTo>
                    <a:pt x="62" y="3"/>
                    <a:pt x="56" y="1"/>
                    <a:pt x="50" y="1"/>
                  </a:cubicBezTo>
                  <a:close/>
                </a:path>
              </a:pathLst>
            </a:custGeom>
            <a:solidFill>
              <a:srgbClr val="AD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3840755" y="3369820"/>
              <a:ext cx="153373" cy="944578"/>
            </a:xfrm>
            <a:custGeom>
              <a:avLst/>
              <a:gdLst/>
              <a:ahLst/>
              <a:cxnLst/>
              <a:rect l="l" t="t" r="r" b="b"/>
              <a:pathLst>
                <a:path w="548" h="3375" extrusionOk="0">
                  <a:moveTo>
                    <a:pt x="214" y="1"/>
                  </a:moveTo>
                  <a:cubicBezTo>
                    <a:pt x="195" y="1"/>
                    <a:pt x="177" y="14"/>
                    <a:pt x="179" y="38"/>
                  </a:cubicBezTo>
                  <a:cubicBezTo>
                    <a:pt x="182" y="58"/>
                    <a:pt x="476" y="2151"/>
                    <a:pt x="8" y="3327"/>
                  </a:cubicBezTo>
                  <a:cubicBezTo>
                    <a:pt x="1" y="3345"/>
                    <a:pt x="10" y="3365"/>
                    <a:pt x="28" y="3372"/>
                  </a:cubicBezTo>
                  <a:cubicBezTo>
                    <a:pt x="31" y="3374"/>
                    <a:pt x="36" y="3374"/>
                    <a:pt x="40" y="3374"/>
                  </a:cubicBezTo>
                  <a:cubicBezTo>
                    <a:pt x="55" y="3374"/>
                    <a:pt x="67" y="3367"/>
                    <a:pt x="73" y="3353"/>
                  </a:cubicBezTo>
                  <a:cubicBezTo>
                    <a:pt x="548" y="2160"/>
                    <a:pt x="250" y="49"/>
                    <a:pt x="247" y="28"/>
                  </a:cubicBezTo>
                  <a:cubicBezTo>
                    <a:pt x="243" y="9"/>
                    <a:pt x="228" y="1"/>
                    <a:pt x="214" y="1"/>
                  </a:cubicBezTo>
                  <a:close/>
                </a:path>
              </a:pathLst>
            </a:custGeom>
            <a:solidFill>
              <a:srgbClr val="BB7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3790377" y="4303208"/>
              <a:ext cx="68850" cy="847741"/>
            </a:xfrm>
            <a:custGeom>
              <a:avLst/>
              <a:gdLst/>
              <a:ahLst/>
              <a:cxnLst/>
              <a:rect l="l" t="t" r="r" b="b"/>
              <a:pathLst>
                <a:path w="246" h="3029" extrusionOk="0">
                  <a:moveTo>
                    <a:pt x="206" y="0"/>
                  </a:moveTo>
                  <a:cubicBezTo>
                    <a:pt x="191" y="0"/>
                    <a:pt x="176" y="9"/>
                    <a:pt x="172" y="28"/>
                  </a:cubicBezTo>
                  <a:cubicBezTo>
                    <a:pt x="38" y="700"/>
                    <a:pt x="1" y="2971"/>
                    <a:pt x="1" y="2994"/>
                  </a:cubicBezTo>
                  <a:cubicBezTo>
                    <a:pt x="1" y="3012"/>
                    <a:pt x="15" y="3028"/>
                    <a:pt x="34" y="3029"/>
                  </a:cubicBezTo>
                  <a:cubicBezTo>
                    <a:pt x="53" y="3029"/>
                    <a:pt x="69" y="3014"/>
                    <a:pt x="70" y="2995"/>
                  </a:cubicBezTo>
                  <a:cubicBezTo>
                    <a:pt x="70" y="2973"/>
                    <a:pt x="106" y="708"/>
                    <a:pt x="240" y="42"/>
                  </a:cubicBezTo>
                  <a:cubicBezTo>
                    <a:pt x="245" y="16"/>
                    <a:pt x="225" y="0"/>
                    <a:pt x="206" y="0"/>
                  </a:cubicBezTo>
                  <a:close/>
                </a:path>
              </a:pathLst>
            </a:custGeom>
            <a:solidFill>
              <a:srgbClr val="AD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2397710" y="2481772"/>
              <a:ext cx="2410025" cy="1884958"/>
            </a:xfrm>
            <a:custGeom>
              <a:avLst/>
              <a:gdLst/>
              <a:ahLst/>
              <a:cxnLst/>
              <a:rect l="l" t="t" r="r" b="b"/>
              <a:pathLst>
                <a:path w="8611" h="6735" extrusionOk="0">
                  <a:moveTo>
                    <a:pt x="1046" y="0"/>
                  </a:moveTo>
                  <a:cubicBezTo>
                    <a:pt x="1046" y="0"/>
                    <a:pt x="66" y="2575"/>
                    <a:pt x="0" y="2854"/>
                  </a:cubicBezTo>
                  <a:cubicBezTo>
                    <a:pt x="0" y="2854"/>
                    <a:pt x="1597" y="5697"/>
                    <a:pt x="4275" y="6636"/>
                  </a:cubicBezTo>
                  <a:cubicBezTo>
                    <a:pt x="4376" y="6672"/>
                    <a:pt x="4480" y="6704"/>
                    <a:pt x="4585" y="6734"/>
                  </a:cubicBezTo>
                  <a:cubicBezTo>
                    <a:pt x="4585" y="6734"/>
                    <a:pt x="5060" y="6600"/>
                    <a:pt x="5182" y="6540"/>
                  </a:cubicBezTo>
                  <a:cubicBezTo>
                    <a:pt x="5182" y="6540"/>
                    <a:pt x="5443" y="6694"/>
                    <a:pt x="5846" y="6694"/>
                  </a:cubicBezTo>
                  <a:cubicBezTo>
                    <a:pt x="6052" y="6694"/>
                    <a:pt x="6296" y="6654"/>
                    <a:pt x="6561" y="6532"/>
                  </a:cubicBezTo>
                  <a:cubicBezTo>
                    <a:pt x="6735" y="6450"/>
                    <a:pt x="6899" y="6347"/>
                    <a:pt x="7048" y="6224"/>
                  </a:cubicBezTo>
                  <a:cubicBezTo>
                    <a:pt x="8057" y="5402"/>
                    <a:pt x="8536" y="4362"/>
                    <a:pt x="8611" y="3075"/>
                  </a:cubicBezTo>
                  <a:cubicBezTo>
                    <a:pt x="8611" y="3075"/>
                    <a:pt x="8590" y="2138"/>
                    <a:pt x="7478" y="108"/>
                  </a:cubicBezTo>
                  <a:cubicBezTo>
                    <a:pt x="7478" y="108"/>
                    <a:pt x="6663" y="618"/>
                    <a:pt x="4908" y="618"/>
                  </a:cubicBezTo>
                  <a:cubicBezTo>
                    <a:pt x="4795" y="618"/>
                    <a:pt x="4677" y="616"/>
                    <a:pt x="4555" y="611"/>
                  </a:cubicBezTo>
                  <a:cubicBezTo>
                    <a:pt x="2556" y="536"/>
                    <a:pt x="1046" y="0"/>
                    <a:pt x="1046" y="0"/>
                  </a:cubicBez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3593904" y="3794112"/>
              <a:ext cx="645398" cy="572624"/>
            </a:xfrm>
            <a:custGeom>
              <a:avLst/>
              <a:gdLst/>
              <a:ahLst/>
              <a:cxnLst/>
              <a:rect l="l" t="t" r="r" b="b"/>
              <a:pathLst>
                <a:path w="2306" h="2046" extrusionOk="0">
                  <a:moveTo>
                    <a:pt x="1173" y="1"/>
                  </a:moveTo>
                  <a:cubicBezTo>
                    <a:pt x="789" y="1"/>
                    <a:pt x="467" y="404"/>
                    <a:pt x="365" y="779"/>
                  </a:cubicBezTo>
                  <a:cubicBezTo>
                    <a:pt x="262" y="1159"/>
                    <a:pt x="1" y="1947"/>
                    <a:pt x="1" y="1947"/>
                  </a:cubicBezTo>
                  <a:cubicBezTo>
                    <a:pt x="102" y="1983"/>
                    <a:pt x="206" y="2015"/>
                    <a:pt x="311" y="2045"/>
                  </a:cubicBezTo>
                  <a:cubicBezTo>
                    <a:pt x="311" y="2045"/>
                    <a:pt x="786" y="1911"/>
                    <a:pt x="908" y="1851"/>
                  </a:cubicBezTo>
                  <a:cubicBezTo>
                    <a:pt x="908" y="1851"/>
                    <a:pt x="1169" y="2005"/>
                    <a:pt x="1572" y="2005"/>
                  </a:cubicBezTo>
                  <a:cubicBezTo>
                    <a:pt x="1778" y="2005"/>
                    <a:pt x="2022" y="1965"/>
                    <a:pt x="2287" y="1843"/>
                  </a:cubicBezTo>
                  <a:cubicBezTo>
                    <a:pt x="2287" y="1843"/>
                    <a:pt x="2306" y="1456"/>
                    <a:pt x="2265" y="863"/>
                  </a:cubicBezTo>
                  <a:cubicBezTo>
                    <a:pt x="2224" y="271"/>
                    <a:pt x="1579" y="11"/>
                    <a:pt x="1188" y="1"/>
                  </a:cubicBezTo>
                  <a:cubicBezTo>
                    <a:pt x="1183" y="1"/>
                    <a:pt x="1178" y="1"/>
                    <a:pt x="1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2857827" y="2455743"/>
              <a:ext cx="153933" cy="112790"/>
            </a:xfrm>
            <a:custGeom>
              <a:avLst/>
              <a:gdLst/>
              <a:ahLst/>
              <a:cxnLst/>
              <a:rect l="l" t="t" r="r" b="b"/>
              <a:pathLst>
                <a:path w="550" h="403" extrusionOk="0">
                  <a:moveTo>
                    <a:pt x="288" y="1"/>
                  </a:moveTo>
                  <a:cubicBezTo>
                    <a:pt x="134" y="1"/>
                    <a:pt x="21" y="225"/>
                    <a:pt x="0" y="269"/>
                  </a:cubicBezTo>
                  <a:cubicBezTo>
                    <a:pt x="156" y="311"/>
                    <a:pt x="341" y="356"/>
                    <a:pt x="549" y="402"/>
                  </a:cubicBezTo>
                  <a:cubicBezTo>
                    <a:pt x="526" y="258"/>
                    <a:pt x="470" y="55"/>
                    <a:pt x="343" y="11"/>
                  </a:cubicBezTo>
                  <a:cubicBezTo>
                    <a:pt x="324" y="4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3029392" y="2452944"/>
              <a:ext cx="1461240" cy="201510"/>
            </a:xfrm>
            <a:custGeom>
              <a:avLst/>
              <a:gdLst/>
              <a:ahLst/>
              <a:cxnLst/>
              <a:rect l="l" t="t" r="r" b="b"/>
              <a:pathLst>
                <a:path w="5221" h="720" extrusionOk="0">
                  <a:moveTo>
                    <a:pt x="4872" y="0"/>
                  </a:moveTo>
                  <a:cubicBezTo>
                    <a:pt x="4840" y="0"/>
                    <a:pt x="4806" y="5"/>
                    <a:pt x="4770" y="14"/>
                  </a:cubicBezTo>
                  <a:cubicBezTo>
                    <a:pt x="4475" y="89"/>
                    <a:pt x="4540" y="437"/>
                    <a:pt x="4540" y="437"/>
                  </a:cubicBezTo>
                  <a:cubicBezTo>
                    <a:pt x="4540" y="437"/>
                    <a:pt x="4367" y="177"/>
                    <a:pt x="4124" y="177"/>
                  </a:cubicBezTo>
                  <a:cubicBezTo>
                    <a:pt x="4090" y="177"/>
                    <a:pt x="4055" y="182"/>
                    <a:pt x="4019" y="193"/>
                  </a:cubicBezTo>
                  <a:cubicBezTo>
                    <a:pt x="3723" y="286"/>
                    <a:pt x="3683" y="602"/>
                    <a:pt x="3683" y="602"/>
                  </a:cubicBezTo>
                  <a:cubicBezTo>
                    <a:pt x="3683" y="602"/>
                    <a:pt x="3576" y="265"/>
                    <a:pt x="3318" y="265"/>
                  </a:cubicBezTo>
                  <a:cubicBezTo>
                    <a:pt x="3306" y="265"/>
                    <a:pt x="3294" y="265"/>
                    <a:pt x="3282" y="267"/>
                  </a:cubicBezTo>
                  <a:cubicBezTo>
                    <a:pt x="2998" y="298"/>
                    <a:pt x="2876" y="637"/>
                    <a:pt x="2876" y="637"/>
                  </a:cubicBezTo>
                  <a:cubicBezTo>
                    <a:pt x="2876" y="637"/>
                    <a:pt x="2822" y="281"/>
                    <a:pt x="2532" y="251"/>
                  </a:cubicBezTo>
                  <a:cubicBezTo>
                    <a:pt x="2522" y="250"/>
                    <a:pt x="2512" y="249"/>
                    <a:pt x="2502" y="249"/>
                  </a:cubicBezTo>
                  <a:cubicBezTo>
                    <a:pt x="2233" y="249"/>
                    <a:pt x="2117" y="630"/>
                    <a:pt x="2117" y="630"/>
                  </a:cubicBezTo>
                  <a:cubicBezTo>
                    <a:pt x="2117" y="630"/>
                    <a:pt x="2098" y="258"/>
                    <a:pt x="1817" y="220"/>
                  </a:cubicBezTo>
                  <a:cubicBezTo>
                    <a:pt x="1805" y="218"/>
                    <a:pt x="1793" y="217"/>
                    <a:pt x="1781" y="217"/>
                  </a:cubicBezTo>
                  <a:cubicBezTo>
                    <a:pt x="1526" y="217"/>
                    <a:pt x="1420" y="600"/>
                    <a:pt x="1420" y="600"/>
                  </a:cubicBezTo>
                  <a:cubicBezTo>
                    <a:pt x="1420" y="600"/>
                    <a:pt x="1317" y="109"/>
                    <a:pt x="1064" y="62"/>
                  </a:cubicBezTo>
                  <a:cubicBezTo>
                    <a:pt x="1053" y="60"/>
                    <a:pt x="1042" y="59"/>
                    <a:pt x="1031" y="59"/>
                  </a:cubicBezTo>
                  <a:cubicBezTo>
                    <a:pt x="796" y="59"/>
                    <a:pt x="645" y="529"/>
                    <a:pt x="645" y="529"/>
                  </a:cubicBezTo>
                  <a:cubicBezTo>
                    <a:pt x="645" y="529"/>
                    <a:pt x="644" y="149"/>
                    <a:pt x="374" y="75"/>
                  </a:cubicBezTo>
                  <a:cubicBezTo>
                    <a:pt x="357" y="71"/>
                    <a:pt x="341" y="69"/>
                    <a:pt x="325" y="69"/>
                  </a:cubicBezTo>
                  <a:cubicBezTo>
                    <a:pt x="168" y="69"/>
                    <a:pt x="58" y="279"/>
                    <a:pt x="0" y="425"/>
                  </a:cubicBezTo>
                  <a:cubicBezTo>
                    <a:pt x="757" y="586"/>
                    <a:pt x="1525" y="683"/>
                    <a:pt x="2299" y="713"/>
                  </a:cubicBezTo>
                  <a:cubicBezTo>
                    <a:pt x="2423" y="718"/>
                    <a:pt x="2542" y="720"/>
                    <a:pt x="2657" y="720"/>
                  </a:cubicBezTo>
                  <a:cubicBezTo>
                    <a:pt x="4408" y="720"/>
                    <a:pt x="5221" y="210"/>
                    <a:pt x="5221" y="210"/>
                  </a:cubicBezTo>
                  <a:cubicBezTo>
                    <a:pt x="5221" y="210"/>
                    <a:pt x="5101" y="0"/>
                    <a:pt x="4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2690181" y="2396409"/>
              <a:ext cx="171285" cy="134620"/>
            </a:xfrm>
            <a:custGeom>
              <a:avLst/>
              <a:gdLst/>
              <a:ahLst/>
              <a:cxnLst/>
              <a:rect l="l" t="t" r="r" b="b"/>
              <a:pathLst>
                <a:path w="612" h="481" extrusionOk="0">
                  <a:moveTo>
                    <a:pt x="337" y="0"/>
                  </a:moveTo>
                  <a:cubicBezTo>
                    <a:pt x="110" y="0"/>
                    <a:pt x="1" y="305"/>
                    <a:pt x="1" y="305"/>
                  </a:cubicBezTo>
                  <a:cubicBezTo>
                    <a:pt x="1" y="305"/>
                    <a:pt x="218" y="381"/>
                    <a:pt x="595" y="481"/>
                  </a:cubicBezTo>
                  <a:cubicBezTo>
                    <a:pt x="598" y="419"/>
                    <a:pt x="611" y="38"/>
                    <a:pt x="377" y="3"/>
                  </a:cubicBezTo>
                  <a:cubicBezTo>
                    <a:pt x="363" y="1"/>
                    <a:pt x="350" y="0"/>
                    <a:pt x="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2294435" y="3280259"/>
              <a:ext cx="888051" cy="893921"/>
            </a:xfrm>
            <a:custGeom>
              <a:avLst/>
              <a:gdLst/>
              <a:ahLst/>
              <a:cxnLst/>
              <a:rect l="l" t="t" r="r" b="b"/>
              <a:pathLst>
                <a:path w="3173" h="3194" extrusionOk="0">
                  <a:moveTo>
                    <a:pt x="369" y="0"/>
                  </a:moveTo>
                  <a:cubicBezTo>
                    <a:pt x="369" y="0"/>
                    <a:pt x="0" y="373"/>
                    <a:pt x="242" y="499"/>
                  </a:cubicBezTo>
                  <a:cubicBezTo>
                    <a:pt x="309" y="534"/>
                    <a:pt x="370" y="547"/>
                    <a:pt x="421" y="547"/>
                  </a:cubicBezTo>
                  <a:cubicBezTo>
                    <a:pt x="555" y="547"/>
                    <a:pt x="632" y="463"/>
                    <a:pt x="632" y="463"/>
                  </a:cubicBezTo>
                  <a:lnTo>
                    <a:pt x="632" y="463"/>
                  </a:lnTo>
                  <a:cubicBezTo>
                    <a:pt x="632" y="464"/>
                    <a:pt x="332" y="847"/>
                    <a:pt x="574" y="982"/>
                  </a:cubicBezTo>
                  <a:cubicBezTo>
                    <a:pt x="640" y="1019"/>
                    <a:pt x="701" y="1032"/>
                    <a:pt x="755" y="1032"/>
                  </a:cubicBezTo>
                  <a:cubicBezTo>
                    <a:pt x="898" y="1032"/>
                    <a:pt x="991" y="939"/>
                    <a:pt x="991" y="939"/>
                  </a:cubicBezTo>
                  <a:lnTo>
                    <a:pt x="991" y="939"/>
                  </a:lnTo>
                  <a:cubicBezTo>
                    <a:pt x="991" y="939"/>
                    <a:pt x="730" y="1227"/>
                    <a:pt x="900" y="1403"/>
                  </a:cubicBezTo>
                  <a:cubicBezTo>
                    <a:pt x="994" y="1500"/>
                    <a:pt x="1159" y="1522"/>
                    <a:pt x="1287" y="1522"/>
                  </a:cubicBezTo>
                  <a:cubicBezTo>
                    <a:pt x="1390" y="1522"/>
                    <a:pt x="1470" y="1508"/>
                    <a:pt x="1470" y="1508"/>
                  </a:cubicBezTo>
                  <a:lnTo>
                    <a:pt x="1470" y="1508"/>
                  </a:lnTo>
                  <a:cubicBezTo>
                    <a:pt x="1470" y="1508"/>
                    <a:pt x="1213" y="1903"/>
                    <a:pt x="1456" y="2020"/>
                  </a:cubicBezTo>
                  <a:cubicBezTo>
                    <a:pt x="1514" y="2050"/>
                    <a:pt x="1577" y="2064"/>
                    <a:pt x="1640" y="2064"/>
                  </a:cubicBezTo>
                  <a:cubicBezTo>
                    <a:pt x="1725" y="2064"/>
                    <a:pt x="1810" y="2038"/>
                    <a:pt x="1882" y="1985"/>
                  </a:cubicBezTo>
                  <a:lnTo>
                    <a:pt x="1975" y="2078"/>
                  </a:lnTo>
                  <a:cubicBezTo>
                    <a:pt x="1975" y="2078"/>
                    <a:pt x="1811" y="2389"/>
                    <a:pt x="2077" y="2560"/>
                  </a:cubicBezTo>
                  <a:cubicBezTo>
                    <a:pt x="2170" y="2620"/>
                    <a:pt x="2254" y="2639"/>
                    <a:pt x="2324" y="2639"/>
                  </a:cubicBezTo>
                  <a:cubicBezTo>
                    <a:pt x="2455" y="2639"/>
                    <a:pt x="2537" y="2572"/>
                    <a:pt x="2537" y="2572"/>
                  </a:cubicBezTo>
                  <a:lnTo>
                    <a:pt x="2605" y="2619"/>
                  </a:lnTo>
                  <a:cubicBezTo>
                    <a:pt x="2605" y="2619"/>
                    <a:pt x="2380" y="3104"/>
                    <a:pt x="2669" y="3178"/>
                  </a:cubicBezTo>
                  <a:cubicBezTo>
                    <a:pt x="2710" y="3189"/>
                    <a:pt x="2750" y="3193"/>
                    <a:pt x="2788" y="3193"/>
                  </a:cubicBezTo>
                  <a:cubicBezTo>
                    <a:pt x="3010" y="3193"/>
                    <a:pt x="3153" y="3031"/>
                    <a:pt x="3153" y="3031"/>
                  </a:cubicBezTo>
                  <a:lnTo>
                    <a:pt x="3173" y="3029"/>
                  </a:lnTo>
                  <a:cubicBezTo>
                    <a:pt x="1392" y="1821"/>
                    <a:pt x="369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3164852" y="4143678"/>
              <a:ext cx="177162" cy="113349"/>
            </a:xfrm>
            <a:custGeom>
              <a:avLst/>
              <a:gdLst/>
              <a:ahLst/>
              <a:cxnLst/>
              <a:rect l="l" t="t" r="r" b="b"/>
              <a:pathLst>
                <a:path w="633" h="405" extrusionOk="0">
                  <a:moveTo>
                    <a:pt x="146" y="1"/>
                  </a:moveTo>
                  <a:lnTo>
                    <a:pt x="146" y="4"/>
                  </a:lnTo>
                  <a:cubicBezTo>
                    <a:pt x="146" y="4"/>
                    <a:pt x="0" y="316"/>
                    <a:pt x="235" y="389"/>
                  </a:cubicBezTo>
                  <a:cubicBezTo>
                    <a:pt x="271" y="400"/>
                    <a:pt x="305" y="405"/>
                    <a:pt x="339" y="405"/>
                  </a:cubicBezTo>
                  <a:cubicBezTo>
                    <a:pt x="467" y="405"/>
                    <a:pt x="576" y="336"/>
                    <a:pt x="632" y="293"/>
                  </a:cubicBezTo>
                  <a:cubicBezTo>
                    <a:pt x="464" y="201"/>
                    <a:pt x="302" y="104"/>
                    <a:pt x="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4116994" y="4260946"/>
              <a:ext cx="203471" cy="110551"/>
            </a:xfrm>
            <a:custGeom>
              <a:avLst/>
              <a:gdLst/>
              <a:ahLst/>
              <a:cxnLst/>
              <a:rect l="l" t="t" r="r" b="b"/>
              <a:pathLst>
                <a:path w="727" h="39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628" y="67"/>
                    <a:pt x="525" y="126"/>
                    <a:pt x="418" y="175"/>
                  </a:cubicBezTo>
                  <a:cubicBezTo>
                    <a:pt x="288" y="235"/>
                    <a:pt x="153" y="279"/>
                    <a:pt x="13" y="307"/>
                  </a:cubicBezTo>
                  <a:lnTo>
                    <a:pt x="0" y="322"/>
                  </a:lnTo>
                  <a:cubicBezTo>
                    <a:pt x="0" y="322"/>
                    <a:pt x="151" y="395"/>
                    <a:pt x="319" y="395"/>
                  </a:cubicBezTo>
                  <a:cubicBezTo>
                    <a:pt x="390" y="395"/>
                    <a:pt x="463" y="382"/>
                    <a:pt x="531" y="346"/>
                  </a:cubicBezTo>
                  <a:cubicBezTo>
                    <a:pt x="679" y="264"/>
                    <a:pt x="717" y="102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4359367" y="4103096"/>
              <a:ext cx="160370" cy="166526"/>
            </a:xfrm>
            <a:custGeom>
              <a:avLst/>
              <a:gdLst/>
              <a:ahLst/>
              <a:cxnLst/>
              <a:rect l="l" t="t" r="r" b="b"/>
              <a:pathLst>
                <a:path w="573" h="595" extrusionOk="0">
                  <a:moveTo>
                    <a:pt x="501" y="1"/>
                  </a:moveTo>
                  <a:cubicBezTo>
                    <a:pt x="357" y="155"/>
                    <a:pt x="202" y="298"/>
                    <a:pt x="39" y="431"/>
                  </a:cubicBezTo>
                  <a:cubicBezTo>
                    <a:pt x="26" y="441"/>
                    <a:pt x="12" y="451"/>
                    <a:pt x="0" y="462"/>
                  </a:cubicBezTo>
                  <a:cubicBezTo>
                    <a:pt x="42" y="514"/>
                    <a:pt x="123" y="595"/>
                    <a:pt x="226" y="595"/>
                  </a:cubicBezTo>
                  <a:cubicBezTo>
                    <a:pt x="278" y="595"/>
                    <a:pt x="336" y="574"/>
                    <a:pt x="397" y="518"/>
                  </a:cubicBezTo>
                  <a:cubicBezTo>
                    <a:pt x="573" y="358"/>
                    <a:pt x="535" y="119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4700537" y="3611913"/>
              <a:ext cx="108872" cy="191994"/>
            </a:xfrm>
            <a:custGeom>
              <a:avLst/>
              <a:gdLst/>
              <a:ahLst/>
              <a:cxnLst/>
              <a:rect l="l" t="t" r="r" b="b"/>
              <a:pathLst>
                <a:path w="389" h="686" extrusionOk="0">
                  <a:moveTo>
                    <a:pt x="237" y="1"/>
                  </a:moveTo>
                  <a:cubicBezTo>
                    <a:pt x="178" y="235"/>
                    <a:pt x="98" y="463"/>
                    <a:pt x="0" y="683"/>
                  </a:cubicBezTo>
                  <a:cubicBezTo>
                    <a:pt x="9" y="684"/>
                    <a:pt x="24" y="685"/>
                    <a:pt x="44" y="685"/>
                  </a:cubicBezTo>
                  <a:cubicBezTo>
                    <a:pt x="122" y="685"/>
                    <a:pt x="269" y="666"/>
                    <a:pt x="326" y="529"/>
                  </a:cubicBezTo>
                  <a:cubicBezTo>
                    <a:pt x="388" y="377"/>
                    <a:pt x="283" y="105"/>
                    <a:pt x="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4505183" y="3803908"/>
              <a:ext cx="267283" cy="338089"/>
            </a:xfrm>
            <a:custGeom>
              <a:avLst/>
              <a:gdLst/>
              <a:ahLst/>
              <a:cxnLst/>
              <a:rect l="l" t="t" r="r" b="b"/>
              <a:pathLst>
                <a:path w="955" h="1208" extrusionOk="0">
                  <a:moveTo>
                    <a:pt x="697" y="0"/>
                  </a:moveTo>
                  <a:cubicBezTo>
                    <a:pt x="522" y="384"/>
                    <a:pt x="287" y="737"/>
                    <a:pt x="0" y="1046"/>
                  </a:cubicBezTo>
                  <a:cubicBezTo>
                    <a:pt x="62" y="1108"/>
                    <a:pt x="180" y="1207"/>
                    <a:pt x="298" y="1207"/>
                  </a:cubicBezTo>
                  <a:cubicBezTo>
                    <a:pt x="342" y="1207"/>
                    <a:pt x="385" y="1194"/>
                    <a:pt x="426" y="1160"/>
                  </a:cubicBezTo>
                  <a:cubicBezTo>
                    <a:pt x="628" y="992"/>
                    <a:pt x="391" y="557"/>
                    <a:pt x="391" y="557"/>
                  </a:cubicBezTo>
                  <a:lnTo>
                    <a:pt x="391" y="557"/>
                  </a:lnTo>
                  <a:cubicBezTo>
                    <a:pt x="391" y="557"/>
                    <a:pt x="480" y="601"/>
                    <a:pt x="583" y="601"/>
                  </a:cubicBezTo>
                  <a:cubicBezTo>
                    <a:pt x="675" y="601"/>
                    <a:pt x="778" y="566"/>
                    <a:pt x="838" y="435"/>
                  </a:cubicBezTo>
                  <a:cubicBezTo>
                    <a:pt x="954" y="184"/>
                    <a:pt x="737" y="27"/>
                    <a:pt x="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2791776" y="3005141"/>
              <a:ext cx="73048" cy="62132"/>
            </a:xfrm>
            <a:custGeom>
              <a:avLst/>
              <a:gdLst/>
              <a:ahLst/>
              <a:cxnLst/>
              <a:rect l="l" t="t" r="r" b="b"/>
              <a:pathLst>
                <a:path w="261" h="222" extrusionOk="0">
                  <a:moveTo>
                    <a:pt x="147" y="0"/>
                  </a:moveTo>
                  <a:cubicBezTo>
                    <a:pt x="52" y="0"/>
                    <a:pt x="0" y="113"/>
                    <a:pt x="66" y="185"/>
                  </a:cubicBezTo>
                  <a:cubicBezTo>
                    <a:pt x="89" y="210"/>
                    <a:pt x="118" y="221"/>
                    <a:pt x="147" y="221"/>
                  </a:cubicBezTo>
                  <a:cubicBezTo>
                    <a:pt x="201" y="221"/>
                    <a:pt x="254" y="180"/>
                    <a:pt x="257" y="115"/>
                  </a:cubicBezTo>
                  <a:cubicBezTo>
                    <a:pt x="261" y="55"/>
                    <a:pt x="213" y="3"/>
                    <a:pt x="152" y="0"/>
                  </a:cubicBezTo>
                  <a:cubicBezTo>
                    <a:pt x="150" y="0"/>
                    <a:pt x="149" y="0"/>
                    <a:pt x="147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2756792" y="2625068"/>
              <a:ext cx="72768" cy="62132"/>
            </a:xfrm>
            <a:custGeom>
              <a:avLst/>
              <a:gdLst/>
              <a:ahLst/>
              <a:cxnLst/>
              <a:rect l="l" t="t" r="r" b="b"/>
              <a:pathLst>
                <a:path w="260" h="222" extrusionOk="0">
                  <a:moveTo>
                    <a:pt x="147" y="0"/>
                  </a:moveTo>
                  <a:cubicBezTo>
                    <a:pt x="52" y="0"/>
                    <a:pt x="0" y="114"/>
                    <a:pt x="65" y="185"/>
                  </a:cubicBezTo>
                  <a:cubicBezTo>
                    <a:pt x="88" y="210"/>
                    <a:pt x="117" y="221"/>
                    <a:pt x="146" y="221"/>
                  </a:cubicBezTo>
                  <a:cubicBezTo>
                    <a:pt x="201" y="221"/>
                    <a:pt x="254" y="180"/>
                    <a:pt x="257" y="116"/>
                  </a:cubicBezTo>
                  <a:cubicBezTo>
                    <a:pt x="259" y="54"/>
                    <a:pt x="212" y="3"/>
                    <a:pt x="152" y="1"/>
                  </a:cubicBezTo>
                  <a:cubicBezTo>
                    <a:pt x="150" y="0"/>
                    <a:pt x="148" y="0"/>
                    <a:pt x="147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3624690" y="3586444"/>
              <a:ext cx="73048" cy="61852"/>
            </a:xfrm>
            <a:custGeom>
              <a:avLst/>
              <a:gdLst/>
              <a:ahLst/>
              <a:cxnLst/>
              <a:rect l="l" t="t" r="r" b="b"/>
              <a:pathLst>
                <a:path w="261" h="221" extrusionOk="0">
                  <a:moveTo>
                    <a:pt x="147" y="0"/>
                  </a:moveTo>
                  <a:cubicBezTo>
                    <a:pt x="52" y="0"/>
                    <a:pt x="0" y="113"/>
                    <a:pt x="66" y="185"/>
                  </a:cubicBezTo>
                  <a:cubicBezTo>
                    <a:pt x="89" y="210"/>
                    <a:pt x="118" y="221"/>
                    <a:pt x="147" y="221"/>
                  </a:cubicBezTo>
                  <a:cubicBezTo>
                    <a:pt x="201" y="221"/>
                    <a:pt x="254" y="180"/>
                    <a:pt x="257" y="115"/>
                  </a:cubicBezTo>
                  <a:cubicBezTo>
                    <a:pt x="261" y="55"/>
                    <a:pt x="213" y="2"/>
                    <a:pt x="152" y="0"/>
                  </a:cubicBezTo>
                  <a:cubicBezTo>
                    <a:pt x="150" y="0"/>
                    <a:pt x="149" y="0"/>
                    <a:pt x="147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3376159" y="2939370"/>
              <a:ext cx="73048" cy="62132"/>
            </a:xfrm>
            <a:custGeom>
              <a:avLst/>
              <a:gdLst/>
              <a:ahLst/>
              <a:cxnLst/>
              <a:rect l="l" t="t" r="r" b="b"/>
              <a:pathLst>
                <a:path w="261" h="222" extrusionOk="0">
                  <a:moveTo>
                    <a:pt x="147" y="0"/>
                  </a:moveTo>
                  <a:cubicBezTo>
                    <a:pt x="52" y="0"/>
                    <a:pt x="0" y="115"/>
                    <a:pt x="66" y="185"/>
                  </a:cubicBezTo>
                  <a:cubicBezTo>
                    <a:pt x="89" y="210"/>
                    <a:pt x="118" y="221"/>
                    <a:pt x="147" y="221"/>
                  </a:cubicBezTo>
                  <a:cubicBezTo>
                    <a:pt x="201" y="221"/>
                    <a:pt x="254" y="180"/>
                    <a:pt x="257" y="116"/>
                  </a:cubicBezTo>
                  <a:cubicBezTo>
                    <a:pt x="261" y="55"/>
                    <a:pt x="213" y="4"/>
                    <a:pt x="152" y="0"/>
                  </a:cubicBezTo>
                  <a:cubicBezTo>
                    <a:pt x="150" y="0"/>
                    <a:pt x="149" y="0"/>
                    <a:pt x="147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4424299" y="3715467"/>
              <a:ext cx="73048" cy="62132"/>
            </a:xfrm>
            <a:custGeom>
              <a:avLst/>
              <a:gdLst/>
              <a:ahLst/>
              <a:cxnLst/>
              <a:rect l="l" t="t" r="r" b="b"/>
              <a:pathLst>
                <a:path w="261" h="222" extrusionOk="0">
                  <a:moveTo>
                    <a:pt x="147" y="1"/>
                  </a:moveTo>
                  <a:cubicBezTo>
                    <a:pt x="52" y="1"/>
                    <a:pt x="1" y="115"/>
                    <a:pt x="66" y="186"/>
                  </a:cubicBezTo>
                  <a:cubicBezTo>
                    <a:pt x="89" y="211"/>
                    <a:pt x="118" y="222"/>
                    <a:pt x="147" y="222"/>
                  </a:cubicBezTo>
                  <a:cubicBezTo>
                    <a:pt x="202" y="222"/>
                    <a:pt x="255" y="181"/>
                    <a:pt x="258" y="116"/>
                  </a:cubicBezTo>
                  <a:cubicBezTo>
                    <a:pt x="260" y="56"/>
                    <a:pt x="213" y="4"/>
                    <a:pt x="153" y="1"/>
                  </a:cubicBezTo>
                  <a:cubicBezTo>
                    <a:pt x="151" y="1"/>
                    <a:pt x="149" y="1"/>
                    <a:pt x="147" y="1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4357128" y="3311885"/>
              <a:ext cx="72768" cy="62132"/>
            </a:xfrm>
            <a:custGeom>
              <a:avLst/>
              <a:gdLst/>
              <a:ahLst/>
              <a:cxnLst/>
              <a:rect l="l" t="t" r="r" b="b"/>
              <a:pathLst>
                <a:path w="260" h="222" extrusionOk="0">
                  <a:moveTo>
                    <a:pt x="146" y="0"/>
                  </a:moveTo>
                  <a:cubicBezTo>
                    <a:pt x="51" y="0"/>
                    <a:pt x="0" y="114"/>
                    <a:pt x="65" y="185"/>
                  </a:cubicBezTo>
                  <a:cubicBezTo>
                    <a:pt x="88" y="210"/>
                    <a:pt x="117" y="221"/>
                    <a:pt x="146" y="221"/>
                  </a:cubicBezTo>
                  <a:cubicBezTo>
                    <a:pt x="200" y="221"/>
                    <a:pt x="253" y="180"/>
                    <a:pt x="256" y="116"/>
                  </a:cubicBezTo>
                  <a:cubicBezTo>
                    <a:pt x="260" y="55"/>
                    <a:pt x="212" y="3"/>
                    <a:pt x="151" y="0"/>
                  </a:cubicBezTo>
                  <a:cubicBezTo>
                    <a:pt x="149" y="0"/>
                    <a:pt x="148" y="0"/>
                    <a:pt x="146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4011480" y="2979952"/>
              <a:ext cx="73328" cy="62132"/>
            </a:xfrm>
            <a:custGeom>
              <a:avLst/>
              <a:gdLst/>
              <a:ahLst/>
              <a:cxnLst/>
              <a:rect l="l" t="t" r="r" b="b"/>
              <a:pathLst>
                <a:path w="262" h="222" extrusionOk="0">
                  <a:moveTo>
                    <a:pt x="147" y="1"/>
                  </a:moveTo>
                  <a:cubicBezTo>
                    <a:pt x="52" y="1"/>
                    <a:pt x="1" y="114"/>
                    <a:pt x="66" y="185"/>
                  </a:cubicBezTo>
                  <a:cubicBezTo>
                    <a:pt x="89" y="210"/>
                    <a:pt x="118" y="221"/>
                    <a:pt x="147" y="221"/>
                  </a:cubicBezTo>
                  <a:cubicBezTo>
                    <a:pt x="201" y="221"/>
                    <a:pt x="255" y="180"/>
                    <a:pt x="258" y="116"/>
                  </a:cubicBezTo>
                  <a:cubicBezTo>
                    <a:pt x="261" y="55"/>
                    <a:pt x="213" y="3"/>
                    <a:pt x="153" y="1"/>
                  </a:cubicBezTo>
                  <a:cubicBezTo>
                    <a:pt x="151" y="1"/>
                    <a:pt x="149" y="1"/>
                    <a:pt x="147" y="1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4389314" y="2717148"/>
              <a:ext cx="72768" cy="61852"/>
            </a:xfrm>
            <a:custGeom>
              <a:avLst/>
              <a:gdLst/>
              <a:ahLst/>
              <a:cxnLst/>
              <a:rect l="l" t="t" r="r" b="b"/>
              <a:pathLst>
                <a:path w="260" h="221" extrusionOk="0">
                  <a:moveTo>
                    <a:pt x="147" y="0"/>
                  </a:moveTo>
                  <a:cubicBezTo>
                    <a:pt x="52" y="0"/>
                    <a:pt x="1" y="114"/>
                    <a:pt x="65" y="185"/>
                  </a:cubicBezTo>
                  <a:cubicBezTo>
                    <a:pt x="88" y="210"/>
                    <a:pt x="117" y="221"/>
                    <a:pt x="146" y="221"/>
                  </a:cubicBezTo>
                  <a:cubicBezTo>
                    <a:pt x="201" y="221"/>
                    <a:pt x="255" y="180"/>
                    <a:pt x="258" y="116"/>
                  </a:cubicBezTo>
                  <a:cubicBezTo>
                    <a:pt x="260" y="54"/>
                    <a:pt x="213" y="3"/>
                    <a:pt x="152" y="0"/>
                  </a:cubicBezTo>
                  <a:cubicBezTo>
                    <a:pt x="151" y="0"/>
                    <a:pt x="149" y="0"/>
                    <a:pt x="147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3104679" y="3456861"/>
              <a:ext cx="72768" cy="62132"/>
            </a:xfrm>
            <a:custGeom>
              <a:avLst/>
              <a:gdLst/>
              <a:ahLst/>
              <a:cxnLst/>
              <a:rect l="l" t="t" r="r" b="b"/>
              <a:pathLst>
                <a:path w="260" h="222" extrusionOk="0">
                  <a:moveTo>
                    <a:pt x="146" y="0"/>
                  </a:moveTo>
                  <a:cubicBezTo>
                    <a:pt x="51" y="0"/>
                    <a:pt x="1" y="114"/>
                    <a:pt x="65" y="186"/>
                  </a:cubicBezTo>
                  <a:cubicBezTo>
                    <a:pt x="88" y="211"/>
                    <a:pt x="117" y="222"/>
                    <a:pt x="146" y="222"/>
                  </a:cubicBezTo>
                  <a:cubicBezTo>
                    <a:pt x="201" y="222"/>
                    <a:pt x="255" y="180"/>
                    <a:pt x="258" y="115"/>
                  </a:cubicBezTo>
                  <a:cubicBezTo>
                    <a:pt x="260" y="55"/>
                    <a:pt x="213" y="3"/>
                    <a:pt x="152" y="0"/>
                  </a:cubicBezTo>
                  <a:cubicBezTo>
                    <a:pt x="150" y="0"/>
                    <a:pt x="148" y="0"/>
                    <a:pt x="146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3371961" y="4010457"/>
              <a:ext cx="73328" cy="62412"/>
            </a:xfrm>
            <a:custGeom>
              <a:avLst/>
              <a:gdLst/>
              <a:ahLst/>
              <a:cxnLst/>
              <a:rect l="l" t="t" r="r" b="b"/>
              <a:pathLst>
                <a:path w="262" h="223" extrusionOk="0">
                  <a:moveTo>
                    <a:pt x="147" y="0"/>
                  </a:moveTo>
                  <a:cubicBezTo>
                    <a:pt x="52" y="0"/>
                    <a:pt x="1" y="115"/>
                    <a:pt x="67" y="186"/>
                  </a:cubicBezTo>
                  <a:cubicBezTo>
                    <a:pt x="89" y="211"/>
                    <a:pt x="118" y="222"/>
                    <a:pt x="146" y="222"/>
                  </a:cubicBezTo>
                  <a:cubicBezTo>
                    <a:pt x="201" y="222"/>
                    <a:pt x="255" y="181"/>
                    <a:pt x="258" y="116"/>
                  </a:cubicBezTo>
                  <a:cubicBezTo>
                    <a:pt x="261" y="55"/>
                    <a:pt x="213" y="4"/>
                    <a:pt x="153" y="1"/>
                  </a:cubicBezTo>
                  <a:cubicBezTo>
                    <a:pt x="151" y="0"/>
                    <a:pt x="149" y="0"/>
                    <a:pt x="147" y="0"/>
                  </a:cubicBezTo>
                  <a:close/>
                </a:path>
              </a:pathLst>
            </a:custGeom>
            <a:solidFill>
              <a:srgbClr val="7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 rot="588002">
              <a:off x="2896925" y="1766525"/>
              <a:ext cx="75724" cy="572698"/>
            </a:xfrm>
            <a:custGeom>
              <a:avLst/>
              <a:gdLst/>
              <a:ahLst/>
              <a:cxnLst/>
              <a:rect l="l" t="t" r="r" b="b"/>
              <a:pathLst>
                <a:path w="836" h="1802" extrusionOk="0">
                  <a:moveTo>
                    <a:pt x="73" y="0"/>
                  </a:moveTo>
                  <a:cubicBezTo>
                    <a:pt x="61" y="0"/>
                    <a:pt x="48" y="6"/>
                    <a:pt x="41" y="18"/>
                  </a:cubicBezTo>
                  <a:cubicBezTo>
                    <a:pt x="14" y="66"/>
                    <a:pt x="16" y="135"/>
                    <a:pt x="12" y="188"/>
                  </a:cubicBezTo>
                  <a:cubicBezTo>
                    <a:pt x="6" y="315"/>
                    <a:pt x="1" y="441"/>
                    <a:pt x="1" y="569"/>
                  </a:cubicBezTo>
                  <a:cubicBezTo>
                    <a:pt x="0" y="871"/>
                    <a:pt x="7" y="1185"/>
                    <a:pt x="91" y="1477"/>
                  </a:cubicBezTo>
                  <a:cubicBezTo>
                    <a:pt x="138" y="1640"/>
                    <a:pt x="235" y="1801"/>
                    <a:pt x="393" y="1801"/>
                  </a:cubicBezTo>
                  <a:cubicBezTo>
                    <a:pt x="430" y="1801"/>
                    <a:pt x="471" y="1792"/>
                    <a:pt x="516" y="1772"/>
                  </a:cubicBezTo>
                  <a:cubicBezTo>
                    <a:pt x="836" y="1627"/>
                    <a:pt x="730" y="1243"/>
                    <a:pt x="623" y="987"/>
                  </a:cubicBezTo>
                  <a:cubicBezTo>
                    <a:pt x="543" y="795"/>
                    <a:pt x="436" y="615"/>
                    <a:pt x="327" y="438"/>
                  </a:cubicBezTo>
                  <a:cubicBezTo>
                    <a:pt x="286" y="374"/>
                    <a:pt x="245" y="311"/>
                    <a:pt x="204" y="249"/>
                  </a:cubicBezTo>
                  <a:cubicBezTo>
                    <a:pt x="189" y="225"/>
                    <a:pt x="170" y="204"/>
                    <a:pt x="148" y="187"/>
                  </a:cubicBezTo>
                  <a:cubicBezTo>
                    <a:pt x="134" y="175"/>
                    <a:pt x="128" y="167"/>
                    <a:pt x="128" y="167"/>
                  </a:cubicBezTo>
                  <a:lnTo>
                    <a:pt x="128" y="167"/>
                  </a:lnTo>
                  <a:cubicBezTo>
                    <a:pt x="128" y="167"/>
                    <a:pt x="129" y="169"/>
                    <a:pt x="130" y="174"/>
                  </a:cubicBezTo>
                  <a:lnTo>
                    <a:pt x="130" y="174"/>
                  </a:lnTo>
                  <a:cubicBezTo>
                    <a:pt x="126" y="164"/>
                    <a:pt x="117" y="157"/>
                    <a:pt x="106" y="154"/>
                  </a:cubicBezTo>
                  <a:cubicBezTo>
                    <a:pt x="107" y="130"/>
                    <a:pt x="107" y="108"/>
                    <a:pt x="107" y="84"/>
                  </a:cubicBezTo>
                  <a:cubicBezTo>
                    <a:pt x="106" y="68"/>
                    <a:pt x="105" y="52"/>
                    <a:pt x="103" y="36"/>
                  </a:cubicBezTo>
                  <a:cubicBezTo>
                    <a:pt x="107" y="13"/>
                    <a:pt x="90" y="0"/>
                    <a:pt x="73" y="0"/>
                  </a:cubicBezTo>
                  <a:close/>
                </a:path>
              </a:pathLst>
            </a:custGeom>
            <a:solidFill>
              <a:srgbClr val="FFFFFF">
                <a:alpha val="2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 rot="588002">
              <a:off x="4509650" y="4520800"/>
              <a:ext cx="75724" cy="572698"/>
            </a:xfrm>
            <a:custGeom>
              <a:avLst/>
              <a:gdLst/>
              <a:ahLst/>
              <a:cxnLst/>
              <a:rect l="l" t="t" r="r" b="b"/>
              <a:pathLst>
                <a:path w="836" h="1802" extrusionOk="0">
                  <a:moveTo>
                    <a:pt x="73" y="0"/>
                  </a:moveTo>
                  <a:cubicBezTo>
                    <a:pt x="61" y="0"/>
                    <a:pt x="48" y="6"/>
                    <a:pt x="41" y="18"/>
                  </a:cubicBezTo>
                  <a:cubicBezTo>
                    <a:pt x="14" y="66"/>
                    <a:pt x="16" y="135"/>
                    <a:pt x="12" y="188"/>
                  </a:cubicBezTo>
                  <a:cubicBezTo>
                    <a:pt x="6" y="315"/>
                    <a:pt x="1" y="441"/>
                    <a:pt x="1" y="569"/>
                  </a:cubicBezTo>
                  <a:cubicBezTo>
                    <a:pt x="0" y="871"/>
                    <a:pt x="7" y="1185"/>
                    <a:pt x="91" y="1477"/>
                  </a:cubicBezTo>
                  <a:cubicBezTo>
                    <a:pt x="138" y="1640"/>
                    <a:pt x="235" y="1801"/>
                    <a:pt x="393" y="1801"/>
                  </a:cubicBezTo>
                  <a:cubicBezTo>
                    <a:pt x="430" y="1801"/>
                    <a:pt x="471" y="1792"/>
                    <a:pt x="516" y="1772"/>
                  </a:cubicBezTo>
                  <a:cubicBezTo>
                    <a:pt x="836" y="1627"/>
                    <a:pt x="730" y="1243"/>
                    <a:pt x="623" y="987"/>
                  </a:cubicBezTo>
                  <a:cubicBezTo>
                    <a:pt x="543" y="795"/>
                    <a:pt x="436" y="615"/>
                    <a:pt x="327" y="438"/>
                  </a:cubicBezTo>
                  <a:cubicBezTo>
                    <a:pt x="286" y="374"/>
                    <a:pt x="245" y="311"/>
                    <a:pt x="204" y="249"/>
                  </a:cubicBezTo>
                  <a:cubicBezTo>
                    <a:pt x="189" y="225"/>
                    <a:pt x="170" y="204"/>
                    <a:pt x="148" y="187"/>
                  </a:cubicBezTo>
                  <a:cubicBezTo>
                    <a:pt x="134" y="175"/>
                    <a:pt x="128" y="167"/>
                    <a:pt x="128" y="167"/>
                  </a:cubicBezTo>
                  <a:lnTo>
                    <a:pt x="128" y="167"/>
                  </a:lnTo>
                  <a:cubicBezTo>
                    <a:pt x="128" y="167"/>
                    <a:pt x="129" y="169"/>
                    <a:pt x="130" y="174"/>
                  </a:cubicBezTo>
                  <a:lnTo>
                    <a:pt x="130" y="174"/>
                  </a:lnTo>
                  <a:cubicBezTo>
                    <a:pt x="126" y="164"/>
                    <a:pt x="117" y="157"/>
                    <a:pt x="106" y="154"/>
                  </a:cubicBezTo>
                  <a:cubicBezTo>
                    <a:pt x="107" y="130"/>
                    <a:pt x="107" y="108"/>
                    <a:pt x="107" y="84"/>
                  </a:cubicBezTo>
                  <a:cubicBezTo>
                    <a:pt x="106" y="68"/>
                    <a:pt x="105" y="52"/>
                    <a:pt x="103" y="36"/>
                  </a:cubicBezTo>
                  <a:cubicBezTo>
                    <a:pt x="107" y="13"/>
                    <a:pt x="90" y="0"/>
                    <a:pt x="73" y="0"/>
                  </a:cubicBezTo>
                  <a:close/>
                </a:path>
              </a:pathLst>
            </a:custGeom>
            <a:solidFill>
              <a:srgbClr val="FFFFFF">
                <a:alpha val="28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35"/>
          <p:cNvSpPr txBox="1"/>
          <p:nvPr/>
        </p:nvSpPr>
        <p:spPr>
          <a:xfrm>
            <a:off x="4420663" y="3334600"/>
            <a:ext cx="1434000" cy="13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to change pads every 2 - 4 hours or when heavily saturated!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lt2"/>
            </a:gs>
          </a:gsLst>
          <a:lin ang="0" scaled="0"/>
        </a:gra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6"/>
          <p:cNvSpPr txBox="1"/>
          <p:nvPr/>
        </p:nvSpPr>
        <p:spPr>
          <a:xfrm>
            <a:off x="0" y="0"/>
            <a:ext cx="57435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980000"/>
                </a:solidFill>
                <a:latin typeface="Castoro Titling"/>
                <a:ea typeface="Castoro Titling"/>
                <a:cs typeface="Castoro Titling"/>
                <a:sym typeface="Castoro Titling"/>
              </a:rPr>
              <a:t>How to Use Tampons:</a:t>
            </a:r>
            <a:endParaRPr sz="3500">
              <a:solidFill>
                <a:srgbClr val="980000"/>
              </a:solidFill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5375773" y="1475689"/>
            <a:ext cx="3440822" cy="2039360"/>
          </a:xfrm>
          <a:custGeom>
            <a:avLst/>
            <a:gdLst/>
            <a:ahLst/>
            <a:cxnLst/>
            <a:rect l="l" t="t" r="r" b="b"/>
            <a:pathLst>
              <a:path w="20071" h="2944" extrusionOk="0">
                <a:moveTo>
                  <a:pt x="16718" y="2852"/>
                </a:moveTo>
                <a:cubicBezTo>
                  <a:pt x="15840" y="2885"/>
                  <a:pt x="14961" y="2943"/>
                  <a:pt x="14083" y="2943"/>
                </a:cubicBezTo>
                <a:cubicBezTo>
                  <a:pt x="13216" y="2943"/>
                  <a:pt x="3689" y="2881"/>
                  <a:pt x="2826" y="2852"/>
                </a:cubicBezTo>
                <a:cubicBezTo>
                  <a:pt x="2196" y="2830"/>
                  <a:pt x="1570" y="2826"/>
                  <a:pt x="941" y="2793"/>
                </a:cubicBezTo>
                <a:cubicBezTo>
                  <a:pt x="330" y="2757"/>
                  <a:pt x="73" y="2471"/>
                  <a:pt x="48" y="1856"/>
                </a:cubicBezTo>
                <a:cubicBezTo>
                  <a:pt x="40" y="1619"/>
                  <a:pt x="0" y="1381"/>
                  <a:pt x="4" y="1143"/>
                </a:cubicBezTo>
                <a:cubicBezTo>
                  <a:pt x="11" y="572"/>
                  <a:pt x="176" y="374"/>
                  <a:pt x="736" y="275"/>
                </a:cubicBezTo>
                <a:cubicBezTo>
                  <a:pt x="933" y="246"/>
                  <a:pt x="1135" y="231"/>
                  <a:pt x="1336" y="235"/>
                </a:cubicBezTo>
                <a:cubicBezTo>
                  <a:pt x="3206" y="173"/>
                  <a:pt x="13732" y="114"/>
                  <a:pt x="15602" y="56"/>
                </a:cubicBezTo>
                <a:cubicBezTo>
                  <a:pt x="16356" y="34"/>
                  <a:pt x="17113" y="1"/>
                  <a:pt x="17863" y="1"/>
                </a:cubicBezTo>
                <a:cubicBezTo>
                  <a:pt x="18303" y="5"/>
                  <a:pt x="18742" y="38"/>
                  <a:pt x="19177" y="92"/>
                </a:cubicBezTo>
                <a:cubicBezTo>
                  <a:pt x="19580" y="144"/>
                  <a:pt x="19836" y="396"/>
                  <a:pt x="19858" y="696"/>
                </a:cubicBezTo>
                <a:cubicBezTo>
                  <a:pt x="19873" y="920"/>
                  <a:pt x="19895" y="1143"/>
                  <a:pt x="19913" y="1362"/>
                </a:cubicBezTo>
                <a:cubicBezTo>
                  <a:pt x="19917" y="1403"/>
                  <a:pt x="19924" y="1439"/>
                  <a:pt x="19928" y="1476"/>
                </a:cubicBezTo>
                <a:cubicBezTo>
                  <a:pt x="20070" y="2182"/>
                  <a:pt x="19891" y="2354"/>
                  <a:pt x="19320" y="2570"/>
                </a:cubicBezTo>
                <a:cubicBezTo>
                  <a:pt x="18928" y="2716"/>
                  <a:pt x="18493" y="2768"/>
                  <a:pt x="18072" y="2801"/>
                </a:cubicBezTo>
                <a:cubicBezTo>
                  <a:pt x="17626" y="2841"/>
                  <a:pt x="17172" y="2812"/>
                  <a:pt x="16718" y="2812"/>
                </a:cubicBezTo>
                <a:cubicBezTo>
                  <a:pt x="16718" y="2826"/>
                  <a:pt x="16718" y="2837"/>
                  <a:pt x="16718" y="28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36"/>
          <p:cNvSpPr txBox="1"/>
          <p:nvPr/>
        </p:nvSpPr>
        <p:spPr>
          <a:xfrm>
            <a:off x="5576100" y="3686475"/>
            <a:ext cx="3145200" cy="1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Types:</a:t>
            </a:r>
            <a:endParaRPr sz="17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Tampons come in different size depending on blood flow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Char char="●"/>
            </a:pPr>
            <a:r>
              <a:rPr lang="en" sz="13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tampons have applicators</a:t>
            </a:r>
            <a:endParaRPr sz="13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36"/>
          <p:cNvSpPr/>
          <p:nvPr/>
        </p:nvSpPr>
        <p:spPr>
          <a:xfrm flipH="1">
            <a:off x="105337" y="627325"/>
            <a:ext cx="4314663" cy="2963924"/>
          </a:xfrm>
          <a:custGeom>
            <a:avLst/>
            <a:gdLst/>
            <a:ahLst/>
            <a:cxnLst/>
            <a:rect l="l" t="t" r="r" b="b"/>
            <a:pathLst>
              <a:path w="20071" h="2944" extrusionOk="0">
                <a:moveTo>
                  <a:pt x="16718" y="2852"/>
                </a:moveTo>
                <a:cubicBezTo>
                  <a:pt x="15840" y="2885"/>
                  <a:pt x="14961" y="2943"/>
                  <a:pt x="14083" y="2943"/>
                </a:cubicBezTo>
                <a:cubicBezTo>
                  <a:pt x="13216" y="2943"/>
                  <a:pt x="3689" y="2881"/>
                  <a:pt x="2826" y="2852"/>
                </a:cubicBezTo>
                <a:cubicBezTo>
                  <a:pt x="2196" y="2830"/>
                  <a:pt x="1570" y="2826"/>
                  <a:pt x="941" y="2793"/>
                </a:cubicBezTo>
                <a:cubicBezTo>
                  <a:pt x="330" y="2757"/>
                  <a:pt x="73" y="2471"/>
                  <a:pt x="48" y="1856"/>
                </a:cubicBezTo>
                <a:cubicBezTo>
                  <a:pt x="40" y="1619"/>
                  <a:pt x="0" y="1381"/>
                  <a:pt x="4" y="1143"/>
                </a:cubicBezTo>
                <a:cubicBezTo>
                  <a:pt x="11" y="572"/>
                  <a:pt x="176" y="374"/>
                  <a:pt x="736" y="275"/>
                </a:cubicBezTo>
                <a:cubicBezTo>
                  <a:pt x="933" y="246"/>
                  <a:pt x="1135" y="231"/>
                  <a:pt x="1336" y="235"/>
                </a:cubicBezTo>
                <a:cubicBezTo>
                  <a:pt x="3206" y="173"/>
                  <a:pt x="13732" y="114"/>
                  <a:pt x="15602" y="56"/>
                </a:cubicBezTo>
                <a:cubicBezTo>
                  <a:pt x="16356" y="34"/>
                  <a:pt x="17113" y="1"/>
                  <a:pt x="17863" y="1"/>
                </a:cubicBezTo>
                <a:cubicBezTo>
                  <a:pt x="18303" y="5"/>
                  <a:pt x="18742" y="38"/>
                  <a:pt x="19177" y="92"/>
                </a:cubicBezTo>
                <a:cubicBezTo>
                  <a:pt x="19580" y="144"/>
                  <a:pt x="19836" y="396"/>
                  <a:pt x="19858" y="696"/>
                </a:cubicBezTo>
                <a:cubicBezTo>
                  <a:pt x="19873" y="920"/>
                  <a:pt x="19895" y="1143"/>
                  <a:pt x="19913" y="1362"/>
                </a:cubicBezTo>
                <a:cubicBezTo>
                  <a:pt x="19917" y="1403"/>
                  <a:pt x="19924" y="1439"/>
                  <a:pt x="19928" y="1476"/>
                </a:cubicBezTo>
                <a:cubicBezTo>
                  <a:pt x="20070" y="2182"/>
                  <a:pt x="19891" y="2354"/>
                  <a:pt x="19320" y="2570"/>
                </a:cubicBezTo>
                <a:cubicBezTo>
                  <a:pt x="18928" y="2716"/>
                  <a:pt x="18493" y="2768"/>
                  <a:pt x="18072" y="2801"/>
                </a:cubicBezTo>
                <a:cubicBezTo>
                  <a:pt x="17626" y="2841"/>
                  <a:pt x="17172" y="2812"/>
                  <a:pt x="16718" y="2812"/>
                </a:cubicBezTo>
                <a:cubicBezTo>
                  <a:pt x="16718" y="2826"/>
                  <a:pt x="16718" y="2837"/>
                  <a:pt x="16718" y="28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36"/>
          <p:cNvSpPr txBox="1"/>
          <p:nvPr/>
        </p:nvSpPr>
        <p:spPr>
          <a:xfrm flipH="1">
            <a:off x="253741" y="627325"/>
            <a:ext cx="4017900" cy="2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Steps:</a:t>
            </a:r>
            <a:endParaRPr sz="18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AutoNum type="arabicPeriod"/>
            </a:pPr>
            <a:r>
              <a:rPr lang="en" sz="13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Wash hands &amp; get into a comfortable position</a:t>
            </a:r>
            <a:endParaRPr sz="13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AutoNum type="arabicPeriod"/>
            </a:pPr>
            <a:r>
              <a:rPr lang="en" sz="13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squat, put one leg up or sit in the toilet with your knees apart</a:t>
            </a:r>
            <a:endParaRPr sz="13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AutoNum type="arabicPeriod"/>
            </a:pPr>
            <a:r>
              <a:rPr lang="en" sz="13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Push tampon into vagina using the applicator or finger at a 45-90 ° angle</a:t>
            </a:r>
            <a:endParaRPr sz="13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AutoNum type="arabicPeriod"/>
            </a:pPr>
            <a:r>
              <a:rPr lang="en" sz="13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Throw the wrapper &amp; applicator in the trash </a:t>
            </a:r>
            <a:endParaRPr sz="13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Font typeface="Century Gothic"/>
              <a:buAutoNum type="alphaLcPeriod"/>
            </a:pPr>
            <a:r>
              <a:rPr lang="en" sz="1300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to change every 4 hours, do not leave in for over 8 hrs</a:t>
            </a:r>
            <a:endParaRPr sz="1300"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36"/>
          <p:cNvSpPr txBox="1"/>
          <p:nvPr/>
        </p:nvSpPr>
        <p:spPr>
          <a:xfrm>
            <a:off x="5331600" y="1743150"/>
            <a:ext cx="3634200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Dispose:</a:t>
            </a:r>
            <a:endParaRPr sz="160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 string-end that hangs out of the vagina gently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Wrap used tampon in toilet paper and throw away in trash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Font typeface="Century Gothic"/>
              <a:buChar char="●"/>
            </a:pPr>
            <a:r>
              <a:rPr lang="en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flush in toilet!</a:t>
            </a:r>
            <a:endParaRPr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3" name="Google Shape;5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25" y="3671825"/>
            <a:ext cx="4133676" cy="13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225" y="99597"/>
            <a:ext cx="1569526" cy="10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7"/>
          <p:cNvSpPr/>
          <p:nvPr/>
        </p:nvSpPr>
        <p:spPr>
          <a:xfrm>
            <a:off x="4870475" y="216000"/>
            <a:ext cx="3529500" cy="4711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0" name="Google Shape;590;p37"/>
          <p:cNvSpPr txBox="1">
            <a:spLocks noGrp="1"/>
          </p:cNvSpPr>
          <p:nvPr>
            <p:ph type="title"/>
          </p:nvPr>
        </p:nvSpPr>
        <p:spPr>
          <a:xfrm>
            <a:off x="0" y="1459050"/>
            <a:ext cx="3328200" cy="22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astoro Titling"/>
                <a:ea typeface="Castoro Titling"/>
                <a:cs typeface="Castoro Titling"/>
                <a:sym typeface="Castoro Titling"/>
              </a:rPr>
              <a:t>Other products available:</a:t>
            </a:r>
            <a:endParaRPr sz="4300">
              <a:latin typeface="Castoro Titling"/>
              <a:ea typeface="Castoro Titling"/>
              <a:cs typeface="Castoro Titling"/>
              <a:sym typeface="Castoro Titling"/>
            </a:endParaRPr>
          </a:p>
        </p:txBody>
      </p:sp>
      <p:pic>
        <p:nvPicPr>
          <p:cNvPr id="591" name="Google Shape;591;p37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5184675" y="439203"/>
            <a:ext cx="2914382" cy="428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ynecological Clinic by Slidesgo">
  <a:themeElements>
    <a:clrScheme name="Simple Light">
      <a:dk1>
        <a:srgbClr val="FFFFFF"/>
      </a:dk1>
      <a:lt1>
        <a:srgbClr val="FFFFFF"/>
      </a:lt1>
      <a:dk2>
        <a:srgbClr val="FFDCEC"/>
      </a:dk2>
      <a:lt2>
        <a:srgbClr val="F5D1D6"/>
      </a:lt2>
      <a:accent1>
        <a:srgbClr val="FFB3D5"/>
      </a:accent1>
      <a:accent2>
        <a:srgbClr val="FFD6E3"/>
      </a:accent2>
      <a:accent3>
        <a:srgbClr val="AD2D66"/>
      </a:accent3>
      <a:accent4>
        <a:srgbClr val="FFFFFF"/>
      </a:accent4>
      <a:accent5>
        <a:srgbClr val="FFFFFF"/>
      </a:accent5>
      <a:accent6>
        <a:srgbClr val="FFFFFF"/>
      </a:accent6>
      <a:hlink>
        <a:srgbClr val="AD2D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1775</Words>
  <Application>Microsoft Macintosh PowerPoint</Application>
  <PresentationFormat>On-screen Show (16:9)</PresentationFormat>
  <Paragraphs>315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Montserrat SemiBold</vt:lpstr>
      <vt:lpstr>Fira Sans Extra Condensed SemiBold</vt:lpstr>
      <vt:lpstr>Poiret One</vt:lpstr>
      <vt:lpstr>Montserrat</vt:lpstr>
      <vt:lpstr>Montserrat Medium</vt:lpstr>
      <vt:lpstr>Roboto</vt:lpstr>
      <vt:lpstr>Arial</vt:lpstr>
      <vt:lpstr>Times New Roman</vt:lpstr>
      <vt:lpstr>Castoro Titling</vt:lpstr>
      <vt:lpstr>Bebas Neue</vt:lpstr>
      <vt:lpstr>Century Gothic</vt:lpstr>
      <vt:lpstr>Gynecological Clinic by Slidesgo</vt:lpstr>
      <vt:lpstr>The Period Movement</vt:lpstr>
      <vt:lpstr>What are periods?</vt:lpstr>
      <vt:lpstr>When does it start?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products available: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“Period” Names</vt:lpstr>
      <vt:lpstr>Embracing Period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need a solution?</vt:lpstr>
      <vt:lpstr>Why we need a solution? (cont.)</vt:lpstr>
      <vt:lpstr>Respecting Menstrual Products Provided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Period Movement</dc:title>
  <cp:lastModifiedBy>jacqueline molina</cp:lastModifiedBy>
  <cp:revision>1</cp:revision>
  <dcterms:modified xsi:type="dcterms:W3CDTF">2023-10-24T19:52:18Z</dcterms:modified>
</cp:coreProperties>
</file>